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84" r:id="rId3"/>
    <p:sldId id="400" r:id="rId5"/>
    <p:sldId id="317" r:id="rId6"/>
    <p:sldId id="379" r:id="rId7"/>
    <p:sldId id="380" r:id="rId8"/>
    <p:sldId id="381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396" r:id="rId28"/>
    <p:sldId id="397" r:id="rId29"/>
    <p:sldId id="287" r:id="rId30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8ED"/>
    <a:srgbClr val="8794C0"/>
    <a:srgbClr val="DBCDB3"/>
    <a:srgbClr val="5C6795"/>
    <a:srgbClr val="1E2037"/>
    <a:srgbClr val="EEE116"/>
    <a:srgbClr val="F4AE1B"/>
    <a:srgbClr val="F4429F"/>
    <a:srgbClr val="2837EC"/>
    <a:srgbClr val="69B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6" y="396"/>
      </p:cViewPr>
      <p:guideLst>
        <p:guide orient="horz" pos="2170"/>
        <p:guide pos="37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14:cpLocks xmlns:a14="http://schemas.microsoft.com/office/drawing/2010/main"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cs typeface="楷体" charset="-122"/>
            </a:endParaRPr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楷体" charset="-122"/>
              </a:rPr>
            </a:fld>
            <a:endParaRPr lang="zh-CN" altLang="en-US">
              <a:cs typeface="楷体" charset="-122"/>
            </a:endParaRPr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cs typeface="楷体" charset="-122"/>
            </a:endParaRPr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楷体" charset="-122"/>
              </a:rPr>
            </a:fld>
            <a:endParaRPr lang="zh-CN" altLang="en-US">
              <a:cs typeface="楷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14:cpLocks xmlns:a14="http://schemas.microsoft.com/office/drawing/2010/main"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楷体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楷体" charset="-122"/>
              </a:defRPr>
            </a:lvl1pPr>
          </a:lstStyle>
          <a:p>
            <a:fld id="{91C9768B-A9E7-4F9E-A148-670C34B19A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14:cpLocks xmlns:a14="http://schemas.microsoft.com/office/drawing/2010/main"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楷体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楷体" charset="-122"/>
              </a:defRPr>
            </a:lvl1pPr>
          </a:lstStyle>
          <a:p>
            <a:fld id="{FF06F591-D1E5-4B48-A5F8-0FDB51C7F50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楷体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楷体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楷体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楷体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楷体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5" Type="http://schemas.openxmlformats.org/officeDocument/2006/relationships/tags" Target="../tags/tag198.xml"/><Relationship Id="rId14" Type="http://schemas.openxmlformats.org/officeDocument/2006/relationships/tags" Target="../tags/tag197.xml"/><Relationship Id="rId13" Type="http://schemas.openxmlformats.org/officeDocument/2006/relationships/tags" Target="../tags/tag196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>
            <p:custDataLst>
              <p:tags r:id="rId2"/>
            </p:custDataLst>
          </p:nvPr>
        </p:nvSpPr>
        <p:spPr>
          <a:xfrm>
            <a:off x="9324975" y="587375"/>
            <a:ext cx="2647950" cy="1809750"/>
          </a:xfrm>
          <a:custGeom>
            <a:avLst/>
            <a:gdLst>
              <a:gd name="connsiteX0" fmla="*/ 2644775 w 2647950"/>
              <a:gd name="connsiteY0" fmla="*/ 1806575 h 1809750"/>
              <a:gd name="connsiteX1" fmla="*/ 701675 w 2647950"/>
              <a:gd name="connsiteY1" fmla="*/ 1666875 h 1809750"/>
              <a:gd name="connsiteX2" fmla="*/ 3175 w 2647950"/>
              <a:gd name="connsiteY2" fmla="*/ 3175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950" h="1809750">
                <a:moveTo>
                  <a:pt x="2644775" y="1806575"/>
                </a:moveTo>
                <a:lnTo>
                  <a:pt x="701675" y="166687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5" name="任意多边形: 形状 4"/>
          <p:cNvSpPr/>
          <p:nvPr>
            <p:custDataLst>
              <p:tags r:id="rId3"/>
            </p:custDataLst>
          </p:nvPr>
        </p:nvSpPr>
        <p:spPr>
          <a:xfrm>
            <a:off x="9686925" y="4530725"/>
            <a:ext cx="2082800" cy="2108200"/>
          </a:xfrm>
          <a:custGeom>
            <a:avLst/>
            <a:gdLst>
              <a:gd name="connsiteX0" fmla="*/ 2079625 w 2082800"/>
              <a:gd name="connsiteY0" fmla="*/ 123825 h 2108200"/>
              <a:gd name="connsiteX1" fmla="*/ 885825 w 2082800"/>
              <a:gd name="connsiteY1" fmla="*/ 2105025 h 2108200"/>
              <a:gd name="connsiteX2" fmla="*/ 3175 w 2082800"/>
              <a:gd name="connsiteY2" fmla="*/ 3175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6" name="任意多边形: 形状 5"/>
          <p:cNvSpPr/>
          <p:nvPr>
            <p:custDataLst>
              <p:tags r:id="rId4"/>
            </p:custDataLst>
          </p:nvPr>
        </p:nvSpPr>
        <p:spPr>
          <a:xfrm>
            <a:off x="9197975" y="4321175"/>
            <a:ext cx="2997200" cy="2540000"/>
          </a:xfrm>
          <a:custGeom>
            <a:avLst/>
            <a:gdLst>
              <a:gd name="connsiteX0" fmla="*/ 2994025 w 2997200"/>
              <a:gd name="connsiteY0" fmla="*/ 2536825 h 2540000"/>
              <a:gd name="connsiteX1" fmla="*/ 3175 w 2997200"/>
              <a:gd name="connsiteY1" fmla="*/ 2536825 h 2540000"/>
              <a:gd name="connsiteX2" fmla="*/ 2994025 w 2997200"/>
              <a:gd name="connsiteY2" fmla="*/ 3175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>
            <a:off x="-3175" y="407670"/>
            <a:ext cx="1955800" cy="1987550"/>
          </a:xfrm>
          <a:custGeom>
            <a:avLst/>
            <a:gdLst>
              <a:gd name="connsiteX0" fmla="*/ 3175 w 1955800"/>
              <a:gd name="connsiteY0" fmla="*/ 1985645 h 1987550"/>
              <a:gd name="connsiteX1" fmla="*/ 1952625 w 1955800"/>
              <a:gd name="connsiteY1" fmla="*/ 1236980 h 1987550"/>
              <a:gd name="connsiteX2" fmla="*/ 1115695 w 1955800"/>
              <a:gd name="connsiteY2" fmla="*/ 3175 h 1987550"/>
              <a:gd name="connsiteX3" fmla="*/ 3175 w 1955800"/>
              <a:gd name="connsiteY3" fmla="*/ 657860 h 198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987550">
                <a:moveTo>
                  <a:pt x="3175" y="1985645"/>
                </a:moveTo>
                <a:lnTo>
                  <a:pt x="1952625" y="1236980"/>
                </a:lnTo>
                <a:lnTo>
                  <a:pt x="1115695" y="3175"/>
                </a:lnTo>
                <a:lnTo>
                  <a:pt x="3175" y="6578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6"/>
            </p:custDataLst>
          </p:nvPr>
        </p:nvSpPr>
        <p:spPr>
          <a:xfrm>
            <a:off x="-3175" y="-3175"/>
            <a:ext cx="1816100" cy="1066800"/>
          </a:xfrm>
          <a:custGeom>
            <a:avLst/>
            <a:gdLst>
              <a:gd name="connsiteX0" fmla="*/ 836930 w 1816100"/>
              <a:gd name="connsiteY0" fmla="*/ 3175 h 1066800"/>
              <a:gd name="connsiteX1" fmla="*/ 99060 w 1816100"/>
              <a:gd name="connsiteY1" fmla="*/ 3175 h 1066800"/>
              <a:gd name="connsiteX2" fmla="*/ 3175 w 1816100"/>
              <a:gd name="connsiteY2" fmla="*/ 3175 h 1066800"/>
              <a:gd name="connsiteX3" fmla="*/ 3175 w 1816100"/>
              <a:gd name="connsiteY3" fmla="*/ 546735 h 1066800"/>
              <a:gd name="connsiteX4" fmla="*/ 3175 w 1816100"/>
              <a:gd name="connsiteY4" fmla="*/ 1068705 h 1066800"/>
              <a:gd name="connsiteX5" fmla="*/ 1115695 w 1816100"/>
              <a:gd name="connsiteY5" fmla="*/ 414020 h 1066800"/>
              <a:gd name="connsiteX6" fmla="*/ 1812925 w 1816100"/>
              <a:gd name="connsiteY6" fmla="*/ 3175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6100" h="1066800">
                <a:moveTo>
                  <a:pt x="836930" y="3175"/>
                </a:moveTo>
                <a:lnTo>
                  <a:pt x="99060" y="3175"/>
                </a:lnTo>
                <a:lnTo>
                  <a:pt x="3175" y="3175"/>
                </a:lnTo>
                <a:lnTo>
                  <a:pt x="3175" y="546735"/>
                </a:lnTo>
                <a:lnTo>
                  <a:pt x="3175" y="1068705"/>
                </a:lnTo>
                <a:lnTo>
                  <a:pt x="1115695" y="414020"/>
                </a:lnTo>
                <a:lnTo>
                  <a:pt x="1812925" y="317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7"/>
            </p:custDataLst>
          </p:nvPr>
        </p:nvSpPr>
        <p:spPr>
          <a:xfrm>
            <a:off x="7755890" y="4530725"/>
            <a:ext cx="1911350" cy="2330450"/>
          </a:xfrm>
          <a:custGeom>
            <a:avLst/>
            <a:gdLst>
              <a:gd name="connsiteX0" fmla="*/ 328295 w 1911350"/>
              <a:gd name="connsiteY0" fmla="*/ 2327275 h 2330450"/>
              <a:gd name="connsiteX1" fmla="*/ 1910715 w 1911350"/>
              <a:gd name="connsiteY1" fmla="*/ 2327275 h 2330450"/>
              <a:gd name="connsiteX2" fmla="*/ 334010 w 1911350"/>
              <a:gd name="connsiteY2" fmla="*/ 3175 h 2330450"/>
              <a:gd name="connsiteX3" fmla="*/ 3175 w 1911350"/>
              <a:gd name="connsiteY3" fmla="*/ 1880870 h 2330450"/>
              <a:gd name="connsiteX4" fmla="*/ 797560 w 1911350"/>
              <a:gd name="connsiteY4" fmla="*/ 1927225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350" h="2330450">
                <a:moveTo>
                  <a:pt x="328295" y="2327275"/>
                </a:moveTo>
                <a:lnTo>
                  <a:pt x="1910715" y="2327275"/>
                </a:lnTo>
                <a:lnTo>
                  <a:pt x="334010" y="3175"/>
                </a:lnTo>
                <a:lnTo>
                  <a:pt x="3175" y="1880870"/>
                </a:lnTo>
                <a:lnTo>
                  <a:pt x="797560" y="19272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10" name="任意多边形: 形状 9"/>
          <p:cNvSpPr/>
          <p:nvPr>
            <p:custDataLst>
              <p:tags r:id="rId8"/>
            </p:custDataLst>
          </p:nvPr>
        </p:nvSpPr>
        <p:spPr>
          <a:xfrm>
            <a:off x="6412230" y="6334125"/>
            <a:ext cx="2139950" cy="527050"/>
          </a:xfrm>
          <a:custGeom>
            <a:avLst/>
            <a:gdLst>
              <a:gd name="connsiteX0" fmla="*/ 1346835 w 2139950"/>
              <a:gd name="connsiteY0" fmla="*/ 77470 h 527050"/>
              <a:gd name="connsiteX1" fmla="*/ 64770 w 2139950"/>
              <a:gd name="connsiteY1" fmla="*/ 3175 h 527050"/>
              <a:gd name="connsiteX2" fmla="*/ 3175 w 2139950"/>
              <a:gd name="connsiteY2" fmla="*/ 523875 h 527050"/>
              <a:gd name="connsiteX3" fmla="*/ 1268730 w 2139950"/>
              <a:gd name="connsiteY3" fmla="*/ 523875 h 527050"/>
              <a:gd name="connsiteX4" fmla="*/ 1671955 w 2139950"/>
              <a:gd name="connsiteY4" fmla="*/ 523875 h 527050"/>
              <a:gd name="connsiteX5" fmla="*/ 2141220 w 2139950"/>
              <a:gd name="connsiteY5" fmla="*/ 123825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950" h="527050">
                <a:moveTo>
                  <a:pt x="1346835" y="77470"/>
                </a:moveTo>
                <a:lnTo>
                  <a:pt x="64770" y="3175"/>
                </a:lnTo>
                <a:lnTo>
                  <a:pt x="3175" y="523875"/>
                </a:lnTo>
                <a:lnTo>
                  <a:pt x="1268730" y="523875"/>
                </a:lnTo>
                <a:lnTo>
                  <a:pt x="1671955" y="523875"/>
                </a:lnTo>
                <a:lnTo>
                  <a:pt x="2141220" y="12382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9"/>
            </p:custDataLst>
          </p:nvPr>
        </p:nvSpPr>
        <p:spPr>
          <a:xfrm>
            <a:off x="10302875" y="-3175"/>
            <a:ext cx="1892300" cy="2940050"/>
          </a:xfrm>
          <a:custGeom>
            <a:avLst/>
            <a:gdLst>
              <a:gd name="connsiteX0" fmla="*/ 910590 w 1892300"/>
              <a:gd name="connsiteY0" fmla="*/ 3175 h 2940050"/>
              <a:gd name="connsiteX1" fmla="*/ 519430 w 1892300"/>
              <a:gd name="connsiteY1" fmla="*/ 3175 h 2940050"/>
              <a:gd name="connsiteX2" fmla="*/ 3175 w 1892300"/>
              <a:gd name="connsiteY2" fmla="*/ 2936875 h 2940050"/>
              <a:gd name="connsiteX3" fmla="*/ 1889125 w 1892300"/>
              <a:gd name="connsiteY3" fmla="*/ 2212975 h 2940050"/>
              <a:gd name="connsiteX4" fmla="*/ 1889125 w 1892300"/>
              <a:gd name="connsiteY4" fmla="*/ 1445895 h 29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2940050">
                <a:moveTo>
                  <a:pt x="910590" y="3175"/>
                </a:moveTo>
                <a:lnTo>
                  <a:pt x="519430" y="3175"/>
                </a:lnTo>
                <a:lnTo>
                  <a:pt x="3175" y="2936875"/>
                </a:lnTo>
                <a:lnTo>
                  <a:pt x="1889125" y="2212975"/>
                </a:lnTo>
                <a:lnTo>
                  <a:pt x="1889125" y="144589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9801" name="副标题 2"/>
          <p:cNvSpPr>
            <a14:cpLocks xmlns:a14="http://schemas.microsoft.com/office/drawing/2010/main" noGrp="1"/>
          </p:cNvSpPr>
          <p:nvPr>
            <p:ph type="subTitle" idx="1"/>
            <p:custDataLst>
              <p:tags r:id="rId10"/>
            </p:custDataLst>
          </p:nvPr>
        </p:nvSpPr>
        <p:spPr>
          <a:xfrm>
            <a:off x="2595225" y="4003106"/>
            <a:ext cx="7025026" cy="42731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spc="600" baseline="0">
                <a:solidFill>
                  <a:schemeClr val="tx1">
                    <a:lumMod val="75000"/>
                    <a:lumOff val="25000"/>
                  </a:schemeClr>
                </a:solidFill>
                <a:latin typeface="楷体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14:cpLocks xmlns:a14="http://schemas.microsoft.com/office/drawing/2010/main" noGrp="1"/>
          </p:cNvSpPr>
          <p:nvPr>
            <p:ph type="ctrTitle"/>
            <p:custDataLst>
              <p:tags r:id="rId11"/>
            </p:custDataLst>
          </p:nvPr>
        </p:nvSpPr>
        <p:spPr>
          <a:xfrm>
            <a:off x="2614274" y="2434312"/>
            <a:ext cx="7134337" cy="1414507"/>
          </a:xfrm>
        </p:spPr>
        <p:txBody>
          <a:bodyPr anchor="b">
            <a:normAutofit/>
          </a:bodyPr>
          <a:lstStyle>
            <a:lvl1pPr algn="l">
              <a:defRPr sz="8000" baseline="0">
                <a:solidFill>
                  <a:schemeClr val="accent1"/>
                </a:solidFill>
                <a:latin typeface="楷体" charset="-122"/>
                <a:ea typeface="楷体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12" name="文本占位符 13"/>
          <p:cNvSpPr>
            <a14:cpLocks xmlns:a14="http://schemas.microsoft.com/office/drawing/2010/main" noGrp="1"/>
          </p:cNvSpPr>
          <p:nvPr>
            <p:ph type="body" sz="quarter" idx="10" hasCustomPrompt="1"/>
            <p:custDataLst>
              <p:tags r:id="rId12"/>
            </p:custDataLst>
          </p:nvPr>
        </p:nvSpPr>
        <p:spPr>
          <a:xfrm>
            <a:off x="2614274" y="4603557"/>
            <a:ext cx="1800000" cy="3168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14:cpLocks xmlns:a14="http://schemas.microsoft.com/office/drawing/2010/main" noGrp="1"/>
          </p:cNvSpPr>
          <p:nvPr>
            <p:ph type="body" sz="quarter" idx="11" hasCustomPrompt="1"/>
            <p:custDataLst>
              <p:tags r:id="rId13"/>
            </p:custDataLst>
          </p:nvPr>
        </p:nvSpPr>
        <p:spPr>
          <a:xfrm>
            <a:off x="2614274" y="5013123"/>
            <a:ext cx="1800000" cy="3168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2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3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5" name="灯片编号占位符 14"/>
          <p:cNvSpPr>
            <a14:cpLocks xmlns:a14="http://schemas.microsoft.com/office/drawing/2010/main" noGrp="1"/>
          </p:cNvSpPr>
          <p:nvPr>
            <p:ph type="sldNum" sz="quarter" idx="14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4" name="矩形 13"/>
          <p:cNvSpPr/>
          <p:nvPr userDrawn="1">
            <p:custDataLst>
              <p:tags r:id="rId17"/>
            </p:custDataLst>
          </p:nvPr>
        </p:nvSpPr>
        <p:spPr>
          <a:xfrm flipV="1">
            <a:off x="2695051" y="3844743"/>
            <a:ext cx="933521" cy="66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楷体" charset="-122"/>
            </a:endParaRPr>
          </a:p>
        </p:txBody>
      </p:sp>
      <p:cxnSp>
        <p:nvCxnSpPr>
          <p:cNvPr id="19" name="直接连接符 18"/>
          <p:cNvCxnSpPr/>
          <p:nvPr userDrawn="1">
            <p:custDataLst>
              <p:tags r:id="rId18"/>
            </p:custDataLst>
          </p:nvPr>
        </p:nvCxnSpPr>
        <p:spPr>
          <a:xfrm>
            <a:off x="3625397" y="3902856"/>
            <a:ext cx="523811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7" name="任意多边形: 形状 16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charset="-122"/>
              </a:endParaRPr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</p:grp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14:cpLocks xmlns:a14="http://schemas.microsoft.com/office/drawing/2010/main"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楷体" charset="-122"/>
                <a:ea typeface="楷体" charset="-122"/>
              </a:defRPr>
            </a:lvl1pPr>
            <a:lvl2pPr>
              <a:defRPr baseline="0">
                <a:latin typeface="楷体" charset="-122"/>
                <a:ea typeface="楷体" charset="-122"/>
              </a:defRPr>
            </a:lvl2pPr>
            <a:lvl3pPr>
              <a:defRPr baseline="0">
                <a:latin typeface="楷体" charset="-122"/>
                <a:ea typeface="楷体" charset="-122"/>
              </a:defRPr>
            </a:lvl3pPr>
            <a:lvl4pPr>
              <a:defRPr baseline="0">
                <a:latin typeface="楷体" charset="-122"/>
                <a:ea typeface="楷体" charset="-122"/>
              </a:defRPr>
            </a:lvl4pPr>
            <a:lvl5pPr>
              <a:defRPr baseline="0">
                <a:latin typeface="楷体" charset="-122"/>
                <a:ea typeface="楷体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>
            <p:custDataLst>
              <p:tags r:id="rId2"/>
            </p:custDataLst>
          </p:nvPr>
        </p:nvSpPr>
        <p:spPr>
          <a:xfrm flipH="1">
            <a:off x="9749155" y="3810"/>
            <a:ext cx="1495425" cy="1818640"/>
          </a:xfrm>
          <a:custGeom>
            <a:avLst/>
            <a:gdLst>
              <a:gd name="connsiteX0" fmla="*/ 1498646 w 1495484"/>
              <a:gd name="connsiteY0" fmla="*/ 3162 h 1818661"/>
              <a:gd name="connsiteX1" fmla="*/ 91877 w 1495484"/>
              <a:gd name="connsiteY1" fmla="*/ 1523993 h 1818661"/>
              <a:gd name="connsiteX2" fmla="*/ 3162 w 1495484"/>
              <a:gd name="connsiteY2" fmla="*/ 1821823 h 1818661"/>
              <a:gd name="connsiteX3" fmla="*/ 1422605 w 1495484"/>
              <a:gd name="connsiteY3" fmla="*/ 1328820 h 181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84" h="1818661">
                <a:moveTo>
                  <a:pt x="1498646" y="3162"/>
                </a:moveTo>
                <a:lnTo>
                  <a:pt x="91877" y="1523993"/>
                </a:lnTo>
                <a:lnTo>
                  <a:pt x="3162" y="1821823"/>
                </a:lnTo>
                <a:lnTo>
                  <a:pt x="1422605" y="132882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4" name="任意多边形: 形状 3"/>
          <p:cNvSpPr/>
          <p:nvPr>
            <p:custDataLst>
              <p:tags r:id="rId3"/>
            </p:custDataLst>
          </p:nvPr>
        </p:nvSpPr>
        <p:spPr>
          <a:xfrm flipH="1">
            <a:off x="9749155" y="3810"/>
            <a:ext cx="2439670" cy="2648585"/>
          </a:xfrm>
          <a:custGeom>
            <a:avLst/>
            <a:gdLst>
              <a:gd name="connsiteX0" fmla="*/ 3162 w 2439667"/>
              <a:gd name="connsiteY0" fmla="*/ 3162 h 2648781"/>
              <a:gd name="connsiteX1" fmla="*/ 2442829 w 2439667"/>
              <a:gd name="connsiteY1" fmla="*/ 3162 h 2648781"/>
              <a:gd name="connsiteX2" fmla="*/ 3162 w 2439667"/>
              <a:gd name="connsiteY2" fmla="*/ 2651944 h 264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9667" h="2648781">
                <a:moveTo>
                  <a:pt x="3162" y="3162"/>
                </a:moveTo>
                <a:lnTo>
                  <a:pt x="2442829" y="3162"/>
                </a:lnTo>
                <a:lnTo>
                  <a:pt x="3162" y="2651944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 flipH="1">
            <a:off x="218440" y="593090"/>
            <a:ext cx="2635885" cy="1799590"/>
          </a:xfrm>
          <a:custGeom>
            <a:avLst/>
            <a:gdLst>
              <a:gd name="connsiteX0" fmla="*/ 2639270 w 2636108"/>
              <a:gd name="connsiteY0" fmla="*/ 1802813 h 1799650"/>
              <a:gd name="connsiteX1" fmla="*/ 700210 w 2636108"/>
              <a:gd name="connsiteY1" fmla="*/ 1663403 h 1799650"/>
              <a:gd name="connsiteX2" fmla="*/ 3162 w 2636108"/>
              <a:gd name="connsiteY2" fmla="*/ 3162 h 179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6108" h="1799650">
                <a:moveTo>
                  <a:pt x="2639270" y="1802813"/>
                </a:moveTo>
                <a:lnTo>
                  <a:pt x="700210" y="1663403"/>
                </a:lnTo>
                <a:lnTo>
                  <a:pt x="3162" y="316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5"/>
            </p:custDataLst>
          </p:nvPr>
        </p:nvSpPr>
        <p:spPr>
          <a:xfrm flipH="1">
            <a:off x="421640" y="4540885"/>
            <a:ext cx="2072005" cy="2097405"/>
          </a:xfrm>
          <a:custGeom>
            <a:avLst/>
            <a:gdLst>
              <a:gd name="connsiteX0" fmla="*/ 2075295 w 2072133"/>
              <a:gd name="connsiteY0" fmla="*/ 123561 h 2097480"/>
              <a:gd name="connsiteX1" fmla="*/ 883977 w 2072133"/>
              <a:gd name="connsiteY1" fmla="*/ 2100642 h 2097480"/>
              <a:gd name="connsiteX2" fmla="*/ 3162 w 2072133"/>
              <a:gd name="connsiteY2" fmla="*/ 3162 h 20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2133" h="2097480">
                <a:moveTo>
                  <a:pt x="2075295" y="123561"/>
                </a:moveTo>
                <a:lnTo>
                  <a:pt x="883977" y="2100642"/>
                </a:lnTo>
                <a:lnTo>
                  <a:pt x="3162" y="316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6"/>
            </p:custDataLst>
          </p:nvPr>
        </p:nvSpPr>
        <p:spPr>
          <a:xfrm flipH="1">
            <a:off x="-3175" y="4331970"/>
            <a:ext cx="2984500" cy="2528570"/>
          </a:xfrm>
          <a:custGeom>
            <a:avLst/>
            <a:gdLst>
              <a:gd name="connsiteX0" fmla="*/ 2987794 w 2984632"/>
              <a:gd name="connsiteY0" fmla="*/ 2531544 h 2528382"/>
              <a:gd name="connsiteX1" fmla="*/ 3162 w 2984632"/>
              <a:gd name="connsiteY1" fmla="*/ 2531544 h 2528382"/>
              <a:gd name="connsiteX2" fmla="*/ 2987794 w 2984632"/>
              <a:gd name="connsiteY2" fmla="*/ 3162 h 252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4632" h="2528382">
                <a:moveTo>
                  <a:pt x="2987794" y="2531544"/>
                </a:moveTo>
                <a:lnTo>
                  <a:pt x="3162" y="2531544"/>
                </a:lnTo>
                <a:lnTo>
                  <a:pt x="2987794" y="3162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10" name="任意多边形: 形状 9"/>
          <p:cNvSpPr/>
          <p:nvPr>
            <p:custDataLst>
              <p:tags r:id="rId7"/>
            </p:custDataLst>
          </p:nvPr>
        </p:nvSpPr>
        <p:spPr>
          <a:xfrm flipH="1">
            <a:off x="2513330" y="4540885"/>
            <a:ext cx="1907540" cy="2319020"/>
          </a:xfrm>
          <a:custGeom>
            <a:avLst/>
            <a:gdLst>
              <a:gd name="connsiteX0" fmla="*/ 327606 w 1907376"/>
              <a:gd name="connsiteY0" fmla="*/ 2322430 h 2319268"/>
              <a:gd name="connsiteX1" fmla="*/ 1906736 w 1907376"/>
              <a:gd name="connsiteY1" fmla="*/ 2322430 h 2319268"/>
              <a:gd name="connsiteX2" fmla="*/ 333309 w 1907376"/>
              <a:gd name="connsiteY2" fmla="*/ 3162 h 2319268"/>
              <a:gd name="connsiteX3" fmla="*/ 3162 w 1907376"/>
              <a:gd name="connsiteY3" fmla="*/ 1876953 h 2319268"/>
              <a:gd name="connsiteX4" fmla="*/ 795895 w 1907376"/>
              <a:gd name="connsiteY4" fmla="*/ 1923212 h 231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76" h="2319268">
                <a:moveTo>
                  <a:pt x="327606" y="2322430"/>
                </a:moveTo>
                <a:lnTo>
                  <a:pt x="1906736" y="2322430"/>
                </a:lnTo>
                <a:lnTo>
                  <a:pt x="333309" y="3162"/>
                </a:lnTo>
                <a:lnTo>
                  <a:pt x="3162" y="1876953"/>
                </a:lnTo>
                <a:lnTo>
                  <a:pt x="795895" y="192321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8"/>
            </p:custDataLst>
          </p:nvPr>
        </p:nvSpPr>
        <p:spPr>
          <a:xfrm flipH="1">
            <a:off x="3625850" y="6340475"/>
            <a:ext cx="2135505" cy="519430"/>
          </a:xfrm>
          <a:custGeom>
            <a:avLst/>
            <a:gdLst>
              <a:gd name="connsiteX0" fmla="*/ 1344029 w 2135501"/>
              <a:gd name="connsiteY0" fmla="*/ 77302 h 519617"/>
              <a:gd name="connsiteX1" fmla="*/ 64629 w 2135501"/>
              <a:gd name="connsiteY1" fmla="*/ 3162 h 519617"/>
              <a:gd name="connsiteX2" fmla="*/ 3162 w 2135501"/>
              <a:gd name="connsiteY2" fmla="*/ 522779 h 519617"/>
              <a:gd name="connsiteX3" fmla="*/ 1266086 w 2135501"/>
              <a:gd name="connsiteY3" fmla="*/ 522779 h 519617"/>
              <a:gd name="connsiteX4" fmla="*/ 1668472 w 2135501"/>
              <a:gd name="connsiteY4" fmla="*/ 522779 h 519617"/>
              <a:gd name="connsiteX5" fmla="*/ 2136762 w 2135501"/>
              <a:gd name="connsiteY5" fmla="*/ 123561 h 5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5501" h="519617">
                <a:moveTo>
                  <a:pt x="1344029" y="77302"/>
                </a:moveTo>
                <a:lnTo>
                  <a:pt x="64629" y="3162"/>
                </a:lnTo>
                <a:lnTo>
                  <a:pt x="3162" y="522779"/>
                </a:lnTo>
                <a:lnTo>
                  <a:pt x="1266086" y="522779"/>
                </a:lnTo>
                <a:lnTo>
                  <a:pt x="1668472" y="522779"/>
                </a:lnTo>
                <a:lnTo>
                  <a:pt x="2136762" y="123561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12" name="任意多边形: 形状 11"/>
          <p:cNvSpPr/>
          <p:nvPr>
            <p:custDataLst>
              <p:tags r:id="rId9"/>
            </p:custDataLst>
          </p:nvPr>
        </p:nvSpPr>
        <p:spPr>
          <a:xfrm flipH="1">
            <a:off x="-3175" y="3810"/>
            <a:ext cx="1882140" cy="2927350"/>
          </a:xfrm>
          <a:custGeom>
            <a:avLst/>
            <a:gdLst>
              <a:gd name="connsiteX0" fmla="*/ 908690 w 1882029"/>
              <a:gd name="connsiteY0" fmla="*/ 3162 h 2927600"/>
              <a:gd name="connsiteX1" fmla="*/ 518344 w 1882029"/>
              <a:gd name="connsiteY1" fmla="*/ 3162 h 2927600"/>
              <a:gd name="connsiteX2" fmla="*/ 3162 w 1882029"/>
              <a:gd name="connsiteY2" fmla="*/ 2930763 h 2927600"/>
              <a:gd name="connsiteX3" fmla="*/ 1885191 w 1882029"/>
              <a:gd name="connsiteY3" fmla="*/ 2208368 h 2927600"/>
              <a:gd name="connsiteX4" fmla="*/ 1885191 w 1882029"/>
              <a:gd name="connsiteY4" fmla="*/ 1442882 h 2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029" h="2927600">
                <a:moveTo>
                  <a:pt x="908690" y="3162"/>
                </a:moveTo>
                <a:lnTo>
                  <a:pt x="518344" y="3162"/>
                </a:lnTo>
                <a:lnTo>
                  <a:pt x="3162" y="2930763"/>
                </a:lnTo>
                <a:lnTo>
                  <a:pt x="1885191" y="2208368"/>
                </a:lnTo>
                <a:lnTo>
                  <a:pt x="1885191" y="144288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14" name="任意多边形: 形状 13"/>
          <p:cNvSpPr/>
          <p:nvPr>
            <p:custDataLst>
              <p:tags r:id="rId10"/>
            </p:custDataLst>
          </p:nvPr>
        </p:nvSpPr>
        <p:spPr>
          <a:xfrm flipH="1">
            <a:off x="10693400" y="3810"/>
            <a:ext cx="1495425" cy="2256155"/>
          </a:xfrm>
          <a:custGeom>
            <a:avLst/>
            <a:gdLst>
              <a:gd name="connsiteX0" fmla="*/ 1498646 w 1495484"/>
              <a:gd name="connsiteY0" fmla="*/ 3162 h 2255900"/>
              <a:gd name="connsiteX1" fmla="*/ 3162 w 1495484"/>
              <a:gd name="connsiteY1" fmla="*/ 3162 h 2255900"/>
              <a:gd name="connsiteX2" fmla="*/ 3162 w 1495484"/>
              <a:gd name="connsiteY2" fmla="*/ 1821823 h 2255900"/>
              <a:gd name="connsiteX3" fmla="*/ 814272 w 1495484"/>
              <a:gd name="connsiteY3" fmla="*/ 2259062 h 22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84" h="2255900">
                <a:moveTo>
                  <a:pt x="1498646" y="3162"/>
                </a:moveTo>
                <a:lnTo>
                  <a:pt x="3162" y="3162"/>
                </a:lnTo>
                <a:lnTo>
                  <a:pt x="3162" y="1821823"/>
                </a:lnTo>
                <a:lnTo>
                  <a:pt x="814272" y="225906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9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20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7" name="灯片编号占位符 16"/>
          <p:cNvSpPr>
            <a14:cpLocks xmlns:a14="http://schemas.microsoft.com/office/drawing/2010/main" noGrp="1"/>
          </p:cNvSpPr>
          <p:nvPr>
            <p:ph type="sldNum" sz="quarter" idx="21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标题 1"/>
          <p:cNvSpPr>
            <a14:cpLocks xmlns:a14="http://schemas.microsoft.com/office/drawing/2010/main"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4883456" y="2408693"/>
            <a:ext cx="5968684" cy="1783660"/>
          </a:xfrm>
        </p:spPr>
        <p:txBody>
          <a:bodyPr anchor="b">
            <a:normAutofit/>
          </a:bodyPr>
          <a:lstStyle>
            <a:lvl1pPr marL="0" indent="0" algn="ctr">
              <a:buFont typeface="Arial" charset="0"/>
              <a:buNone/>
              <a:defRPr sz="8800" u="none" strike="noStrike" kern="1200" cap="none" spc="200" normalizeH="0" baseline="0">
                <a:solidFill>
                  <a:schemeClr val="accent1"/>
                </a:solidFill>
                <a:uFillTx/>
                <a:latin typeface="楷体" charset="-122"/>
                <a:ea typeface="楷体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5" name="文本占位符 14"/>
          <p:cNvSpPr>
            <a14:cpLocks xmlns:a14="http://schemas.microsoft.com/office/drawing/2010/main" noGrp="1"/>
          </p:cNvSpPr>
          <p:nvPr>
            <p:ph type="body" sz="quarter" idx="22"/>
            <p:custDataLst>
              <p:tags r:id="rId15"/>
            </p:custDataLst>
          </p:nvPr>
        </p:nvSpPr>
        <p:spPr>
          <a:xfrm>
            <a:off x="4882831" y="4331970"/>
            <a:ext cx="5968684" cy="331057"/>
          </a:xfrm>
        </p:spPr>
        <p:txBody>
          <a:bodyPr>
            <a:noAutofit/>
          </a:bodyPr>
          <a:lstStyle>
            <a:lvl1pPr marL="0" indent="0" algn="ctr">
              <a:buNone/>
              <a:defRPr sz="2000" spc="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7" name="任意多边形: 形状 16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charset="-122"/>
              </a:endParaRPr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</p:grpSp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0"/>
            <a:ext cx="10852237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74146" y="67674"/>
            <a:ext cx="11843708" cy="6722652"/>
            <a:chOff x="174146" y="67674"/>
            <a:chExt cx="11843708" cy="6722652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15" name="等腰三角形 14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charset="-122"/>
              </a:endParaRPr>
            </a:p>
          </p:txBody>
        </p:sp>
        <p:sp>
          <p:nvSpPr>
            <p:cNvPr id="18" name="等腰三角形 17"/>
            <p:cNvSpPr/>
            <p:nvPr userDrawn="1">
              <p:custDataLst>
                <p:tags r:id="rId5"/>
              </p:custDataLst>
            </p:nvPr>
          </p:nvSpPr>
          <p:spPr>
            <a:xfrm rot="18562903">
              <a:off x="11424317" y="6196789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charset="-122"/>
              </a:endParaRPr>
            </a:p>
          </p:txBody>
        </p:sp>
      </p:grpSp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latin typeface="楷体" charset="-122"/>
                <a:ea typeface="楷体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14:cpLocks xmlns:a14="http://schemas.microsoft.com/office/drawing/2010/main"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楷体" charset="-122"/>
                <a:ea typeface="楷体" charset="-122"/>
              </a:defRPr>
            </a:lvl1pPr>
            <a:lvl2pPr>
              <a:defRPr baseline="0">
                <a:latin typeface="楷体" charset="-122"/>
                <a:ea typeface="楷体" charset="-122"/>
              </a:defRPr>
            </a:lvl2pPr>
            <a:lvl3pPr>
              <a:defRPr baseline="0">
                <a:latin typeface="楷体" charset="-122"/>
                <a:ea typeface="楷体" charset="-122"/>
              </a:defRPr>
            </a:lvl3pPr>
            <a:lvl4pPr>
              <a:defRPr baseline="0">
                <a:latin typeface="楷体" charset="-122"/>
                <a:ea typeface="楷体" charset="-122"/>
              </a:defRPr>
            </a:lvl4pPr>
            <a:lvl5pPr>
              <a:defRPr baseline="0">
                <a:latin typeface="楷体" charset="-122"/>
                <a:ea typeface="楷体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cs typeface="楷体" charset="-122"/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16" name="等腰三角形 15"/>
            <p:cNvSpPr/>
            <p:nvPr userDrawn="1">
              <p:custDataLst>
                <p:tags r:id="rId5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charset="-122"/>
              </a:endParaRPr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6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7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</p:grpSp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14:cpLocks xmlns:a14="http://schemas.microsoft.com/office/drawing/2010/main"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14:cpLocks xmlns:a14="http://schemas.microsoft.com/office/drawing/2010/main"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楷体" charset="-122"/>
                <a:ea typeface="楷体" charset="-122"/>
              </a:defRPr>
            </a:lvl1pPr>
            <a:lvl2pPr>
              <a:defRPr baseline="0">
                <a:latin typeface="楷体" charset="-122"/>
                <a:ea typeface="楷体" charset="-122"/>
              </a:defRPr>
            </a:lvl2pPr>
            <a:lvl3pPr>
              <a:defRPr baseline="0">
                <a:latin typeface="楷体" charset="-122"/>
                <a:ea typeface="楷体" charset="-122"/>
              </a:defRPr>
            </a:lvl3pPr>
            <a:lvl4pPr>
              <a:defRPr baseline="0">
                <a:latin typeface="楷体" charset="-122"/>
                <a:ea typeface="楷体" charset="-122"/>
              </a:defRPr>
            </a:lvl4pPr>
            <a:lvl5pPr>
              <a:defRPr baseline="0">
                <a:latin typeface="楷体" charset="-122"/>
                <a:ea typeface="楷体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cs typeface="楷体" charset="-122"/>
              <a:sym typeface="+mn-ea"/>
            </a:endParaRPr>
          </a:p>
        </p:txBody>
      </p:sp>
      <p:grpSp>
        <p:nvGrpSpPr>
          <p:cNvPr id="19" name="组合 18"/>
          <p:cNvGrpSpPr/>
          <p:nvPr userDrawn="1">
            <p:custDataLst>
              <p:tags r:id="rId3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20" name="任意多边形: 形状 19"/>
            <p:cNvSpPr/>
            <p:nvPr userDrawn="1">
              <p:custDataLst>
                <p:tags r:id="rId4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21" name="等腰三角形 20"/>
            <p:cNvSpPr/>
            <p:nvPr userDrawn="1">
              <p:custDataLst>
                <p:tags r:id="rId5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charset="-122"/>
              </a:endParaRPr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6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7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</p:grpSp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14:cpLocks xmlns:a14="http://schemas.microsoft.com/office/drawing/2010/main"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14:cpLocks xmlns:a14="http://schemas.microsoft.com/office/drawing/2010/main"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楷体" charset="-122"/>
                <a:ea typeface="楷体" charset="-122"/>
              </a:defRPr>
            </a:lvl1pPr>
            <a:lvl2pPr>
              <a:defRPr baseline="0">
                <a:latin typeface="楷体" charset="-122"/>
                <a:ea typeface="楷体" charset="-122"/>
              </a:defRPr>
            </a:lvl2pPr>
            <a:lvl3pPr>
              <a:defRPr baseline="0">
                <a:latin typeface="楷体" charset="-122"/>
                <a:ea typeface="楷体" charset="-122"/>
              </a:defRPr>
            </a:lvl3pPr>
            <a:lvl4pPr>
              <a:defRPr baseline="0">
                <a:latin typeface="楷体" charset="-122"/>
                <a:ea typeface="楷体" charset="-122"/>
              </a:defRPr>
            </a:lvl4pPr>
            <a:lvl5pPr>
              <a:defRPr baseline="0">
                <a:latin typeface="楷体" charset="-122"/>
                <a:ea typeface="楷体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cs typeface="楷体" charset="-122"/>
              <a:sym typeface="+mn-ea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3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9" name="任意多边形: 形状 18"/>
            <p:cNvSpPr/>
            <p:nvPr userDrawn="1">
              <p:custDataLst>
                <p:tags r:id="rId4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20" name="等腰三角形 19"/>
            <p:cNvSpPr/>
            <p:nvPr userDrawn="1">
              <p:custDataLst>
                <p:tags r:id="rId5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charset="-122"/>
              </a:endParaRPr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7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</p:grpSp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楷体" charset="-122"/>
                <a:ea typeface="楷体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14:cpLocks xmlns:a14="http://schemas.microsoft.com/office/drawing/2010/main"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楷体" charset="-122"/>
                <a:ea typeface="楷体" charset="-122"/>
              </a:defRPr>
            </a:lvl1pPr>
            <a:lvl2pPr>
              <a:defRPr baseline="0">
                <a:latin typeface="楷体" charset="-122"/>
                <a:ea typeface="楷体" charset="-122"/>
              </a:defRPr>
            </a:lvl2pPr>
            <a:lvl3pPr>
              <a:defRPr baseline="0">
                <a:latin typeface="楷体" charset="-122"/>
                <a:ea typeface="楷体" charset="-122"/>
              </a:defRPr>
            </a:lvl3pPr>
            <a:lvl4pPr>
              <a:defRPr baseline="0">
                <a:latin typeface="楷体" charset="-122"/>
                <a:ea typeface="楷体" charset="-122"/>
              </a:defRPr>
            </a:lvl4pPr>
            <a:lvl5pPr>
              <a:defRPr baseline="0">
                <a:latin typeface="楷体" charset="-122"/>
                <a:ea typeface="楷体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14:cpLocks xmlns:a14="http://schemas.microsoft.com/office/drawing/2010/main"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cs typeface="楷体" charset="-122"/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3"/>
            </p:custDataLst>
          </p:nvPr>
        </p:nvGrpSpPr>
        <p:grpSpPr>
          <a:xfrm>
            <a:off x="174146" y="67674"/>
            <a:ext cx="12165446" cy="7095216"/>
            <a:chOff x="174146" y="67674"/>
            <a:chExt cx="12165446" cy="7095216"/>
          </a:xfrm>
        </p:grpSpPr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charset="-122"/>
              </a:endParaRPr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</p:grpSp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14:cpLocks xmlns:a14="http://schemas.microsoft.com/office/drawing/2010/main"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楷体" charset="-122"/>
                <a:ea typeface="楷体" charset="-122"/>
              </a:defRPr>
            </a:lvl1pPr>
            <a:lvl2pPr>
              <a:defRPr baseline="0">
                <a:latin typeface="楷体" charset="-122"/>
                <a:ea typeface="楷体" charset="-122"/>
              </a:defRPr>
            </a:lvl2pPr>
            <a:lvl3pPr>
              <a:defRPr baseline="0">
                <a:latin typeface="楷体" charset="-122"/>
                <a:ea typeface="楷体" charset="-122"/>
              </a:defRPr>
            </a:lvl3pPr>
            <a:lvl4pPr>
              <a:defRPr baseline="0">
                <a:latin typeface="楷体" charset="-122"/>
                <a:ea typeface="楷体" charset="-122"/>
              </a:defRPr>
            </a:lvl4pPr>
            <a:lvl5pPr>
              <a:defRPr baseline="0">
                <a:latin typeface="楷体" charset="-122"/>
                <a:ea typeface="楷体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14:cpLocks xmlns:a14="http://schemas.microsoft.com/office/drawing/2010/main"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楷体" charset="-122"/>
                <a:ea typeface="楷体" charset="-122"/>
              </a:defRPr>
            </a:lvl1pPr>
            <a:lvl2pPr>
              <a:defRPr baseline="0">
                <a:latin typeface="楷体" charset="-122"/>
                <a:ea typeface="楷体" charset="-122"/>
              </a:defRPr>
            </a:lvl2pPr>
            <a:lvl3pPr>
              <a:defRPr baseline="0">
                <a:latin typeface="楷体" charset="-122"/>
                <a:ea typeface="楷体" charset="-122"/>
              </a:defRPr>
            </a:lvl3pPr>
            <a:lvl4pPr>
              <a:defRPr baseline="0">
                <a:latin typeface="楷体" charset="-122"/>
                <a:ea typeface="楷体" charset="-122"/>
              </a:defRPr>
            </a:lvl4pPr>
            <a:lvl5pPr>
              <a:defRPr baseline="0">
                <a:latin typeface="楷体" charset="-122"/>
                <a:ea typeface="楷体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14:cpLocks xmlns:a14="http://schemas.microsoft.com/office/drawing/2010/main"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楷体" charset="-122"/>
                <a:ea typeface="楷体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14:cpLocks xmlns:a14="http://schemas.microsoft.com/office/drawing/2010/main"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楷体" charset="-122"/>
                <a:ea typeface="楷体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1390141" y="538489"/>
            <a:ext cx="10669954" cy="7083249"/>
            <a:chOff x="1390141" y="538489"/>
            <a:chExt cx="10669954" cy="7083249"/>
          </a:xfrm>
        </p:grpSpPr>
        <p:sp>
          <p:nvSpPr>
            <p:cNvPr id="24" name="任意多边形: 形状 23"/>
            <p:cNvSpPr/>
            <p:nvPr userDrawn="1">
              <p:custDataLst>
                <p:tags r:id="rId3"/>
              </p:custDataLst>
            </p:nvPr>
          </p:nvSpPr>
          <p:spPr>
            <a:xfrm rot="20327538">
              <a:off x="9598362" y="3430239"/>
              <a:ext cx="2461733" cy="3603894"/>
            </a:xfrm>
            <a:custGeom>
              <a:avLst/>
              <a:gdLst>
                <a:gd name="connsiteX0" fmla="*/ 1379554 w 2461733"/>
                <a:gd name="connsiteY0" fmla="*/ 0 h 3603894"/>
                <a:gd name="connsiteX1" fmla="*/ 2461733 w 2461733"/>
                <a:gd name="connsiteY1" fmla="*/ 2406866 h 3603894"/>
                <a:gd name="connsiteX2" fmla="*/ 1997251 w 2461733"/>
                <a:gd name="connsiteY2" fmla="*/ 3603894 h 3603894"/>
                <a:gd name="connsiteX3" fmla="*/ 1380408 w 2461733"/>
                <a:gd name="connsiteY3" fmla="*/ 3603894 h 3603894"/>
                <a:gd name="connsiteX4" fmla="*/ 0 w 2461733"/>
                <a:gd name="connsiteY4" fmla="*/ 3068256 h 360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1733" h="3603894">
                  <a:moveTo>
                    <a:pt x="1379554" y="0"/>
                  </a:moveTo>
                  <a:lnTo>
                    <a:pt x="2461733" y="2406866"/>
                  </a:lnTo>
                  <a:lnTo>
                    <a:pt x="1997251" y="3603894"/>
                  </a:lnTo>
                  <a:lnTo>
                    <a:pt x="1380408" y="3603894"/>
                  </a:lnTo>
                  <a:lnTo>
                    <a:pt x="0" y="3068256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4"/>
              </p:custDataLst>
            </p:nvPr>
          </p:nvSpPr>
          <p:spPr>
            <a:xfrm rot="3843558">
              <a:off x="3611662" y="1074388"/>
              <a:ext cx="5196909" cy="7897792"/>
            </a:xfrm>
            <a:custGeom>
              <a:avLst/>
              <a:gdLst>
                <a:gd name="connsiteX0" fmla="*/ 5196908 w 5196909"/>
                <a:gd name="connsiteY0" fmla="*/ 7897792 h 7897792"/>
                <a:gd name="connsiteX1" fmla="*/ 5196909 w 5196909"/>
                <a:gd name="connsiteY1" fmla="*/ 7897790 h 7897792"/>
                <a:gd name="connsiteX2" fmla="*/ 5196909 w 5196909"/>
                <a:gd name="connsiteY2" fmla="*/ 7897792 h 7897792"/>
                <a:gd name="connsiteX3" fmla="*/ 2598455 w 5196909"/>
                <a:gd name="connsiteY3" fmla="*/ 0 h 7897792"/>
                <a:gd name="connsiteX4" fmla="*/ 4196670 w 5196909"/>
                <a:gd name="connsiteY4" fmla="*/ 4857646 h 7897792"/>
                <a:gd name="connsiteX5" fmla="*/ 2717785 w 5196909"/>
                <a:gd name="connsiteY5" fmla="*/ 7897792 h 7897792"/>
                <a:gd name="connsiteX6" fmla="*/ 0 w 5196909"/>
                <a:gd name="connsiteY6" fmla="*/ 7897792 h 789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6909" h="7897792">
                  <a:moveTo>
                    <a:pt x="5196908" y="7897792"/>
                  </a:moveTo>
                  <a:lnTo>
                    <a:pt x="5196909" y="7897790"/>
                  </a:lnTo>
                  <a:lnTo>
                    <a:pt x="5196909" y="7897792"/>
                  </a:lnTo>
                  <a:close/>
                  <a:moveTo>
                    <a:pt x="2598455" y="0"/>
                  </a:moveTo>
                  <a:lnTo>
                    <a:pt x="4196670" y="4857646"/>
                  </a:lnTo>
                  <a:lnTo>
                    <a:pt x="2717785" y="7897792"/>
                  </a:lnTo>
                  <a:lnTo>
                    <a:pt x="0" y="7897792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14" name="等腰三角形 13"/>
            <p:cNvSpPr/>
            <p:nvPr userDrawn="1">
              <p:custDataLst>
                <p:tags r:id="rId5"/>
              </p:custDataLst>
            </p:nvPr>
          </p:nvSpPr>
          <p:spPr>
            <a:xfrm rot="12622615">
              <a:off x="1390141" y="704847"/>
              <a:ext cx="3191281" cy="3548851"/>
            </a:xfrm>
            <a:prstGeom prst="triangle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14809432">
              <a:off x="6325376" y="-1657194"/>
              <a:ext cx="3097954" cy="7489319"/>
            </a:xfrm>
            <a:custGeom>
              <a:avLst/>
              <a:gdLst>
                <a:gd name="connsiteX0" fmla="*/ 3097954 w 3097954"/>
                <a:gd name="connsiteY0" fmla="*/ 5457090 h 7489319"/>
                <a:gd name="connsiteX1" fmla="*/ 2227941 w 3097954"/>
                <a:gd name="connsiteY1" fmla="*/ 7489318 h 7489319"/>
                <a:gd name="connsiteX2" fmla="*/ 0 w 3097954"/>
                <a:gd name="connsiteY2" fmla="*/ 7489319 h 7489319"/>
                <a:gd name="connsiteX3" fmla="*/ 1792124 w 3097954"/>
                <a:gd name="connsiteY3" fmla="*/ 0 h 748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7954" h="7489319">
                  <a:moveTo>
                    <a:pt x="3097954" y="5457090"/>
                  </a:moveTo>
                  <a:lnTo>
                    <a:pt x="2227941" y="7489318"/>
                  </a:lnTo>
                  <a:lnTo>
                    <a:pt x="0" y="7489319"/>
                  </a:lnTo>
                  <a:lnTo>
                    <a:pt x="1792124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</p:grpSp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cs typeface="楷体" charset="-122"/>
              <a:sym typeface="+mn-ea"/>
            </a:endParaRPr>
          </a:p>
        </p:txBody>
      </p:sp>
      <p:grpSp>
        <p:nvGrpSpPr>
          <p:cNvPr id="27" name="组合 26"/>
          <p:cNvGrpSpPr/>
          <p:nvPr userDrawn="1">
            <p:custDataLst>
              <p:tags r:id="rId8"/>
            </p:custDataLst>
          </p:nvPr>
        </p:nvGrpSpPr>
        <p:grpSpPr>
          <a:xfrm>
            <a:off x="495523" y="432015"/>
            <a:ext cx="11437836" cy="5868198"/>
            <a:chOff x="495523" y="432015"/>
            <a:chExt cx="11437836" cy="5868198"/>
          </a:xfrm>
        </p:grpSpPr>
        <p:sp>
          <p:nvSpPr>
            <p:cNvPr id="19" name="等腰三角形 18"/>
            <p:cNvSpPr/>
            <p:nvPr userDrawn="1">
              <p:custDataLst>
                <p:tags r:id="rId9"/>
              </p:custDataLst>
            </p:nvPr>
          </p:nvSpPr>
          <p:spPr>
            <a:xfrm rot="20116463">
              <a:off x="10890894" y="5352995"/>
              <a:ext cx="1042465" cy="9472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charset="-122"/>
              </a:endParaRPr>
            </a:p>
          </p:txBody>
        </p:sp>
        <p:sp>
          <p:nvSpPr>
            <p:cNvPr id="15" name="等腰三角形 14"/>
            <p:cNvSpPr/>
            <p:nvPr userDrawn="1">
              <p:custDataLst>
                <p:tags r:id="rId10"/>
              </p:custDataLst>
            </p:nvPr>
          </p:nvSpPr>
          <p:spPr>
            <a:xfrm rot="9316463">
              <a:off x="495523" y="432015"/>
              <a:ext cx="1042465" cy="9472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charset="-122"/>
              </a:endParaRPr>
            </a:p>
          </p:txBody>
        </p:sp>
      </p:grpSp>
      <p:sp>
        <p:nvSpPr>
          <p:cNvPr id="2" name="标题 1"/>
          <p:cNvSpPr>
            <a14:cpLocks xmlns:a14="http://schemas.microsoft.com/office/drawing/2010/main" noGrp="1"/>
          </p:cNvSpPr>
          <p:nvPr userDrawn="1">
            <p:ph type="title"/>
            <p:custDataLst>
              <p:tags r:id="rId11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latin typeface="楷体" charset="-122"/>
                <a:ea typeface="楷体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 userDrawn="1"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 userDrawn="1"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 userDrawn="1"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14:cpLocks xmlns:a14="http://schemas.microsoft.com/office/drawing/2010/main" noGrp="1"/>
          </p:cNvSpPr>
          <p:nvPr userDrawn="1">
            <p:ph type="body" sz="quarter" idx="13"/>
            <p:custDataLst>
              <p:tags r:id="rId15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楷体" charset="-122"/>
                <a:ea typeface="楷体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5" name="任意多边形: 形状 14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charset="-122"/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</p:grpSp>
      <p:sp>
        <p:nvSpPr>
          <p:cNvPr id="2" name="标题 1"/>
          <p:cNvSpPr>
            <a14:cpLocks xmlns:a14="http://schemas.microsoft.com/office/drawing/2010/main" noGrp="1"/>
          </p:cNvSpPr>
          <p:nvPr userDrawn="1"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 userDrawn="1"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0800" tIns="0" rIns="8280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>
            <p:custDataLst>
              <p:tags r:id="rId2"/>
            </p:custDataLst>
          </p:nvPr>
        </p:nvSpPr>
        <p:spPr>
          <a:xfrm>
            <a:off x="9324975" y="587375"/>
            <a:ext cx="2647950" cy="1809750"/>
          </a:xfrm>
          <a:custGeom>
            <a:avLst/>
            <a:gdLst>
              <a:gd name="connsiteX0" fmla="*/ 2644775 w 2647950"/>
              <a:gd name="connsiteY0" fmla="*/ 1806575 h 1809750"/>
              <a:gd name="connsiteX1" fmla="*/ 701675 w 2647950"/>
              <a:gd name="connsiteY1" fmla="*/ 1666875 h 1809750"/>
              <a:gd name="connsiteX2" fmla="*/ 3175 w 2647950"/>
              <a:gd name="connsiteY2" fmla="*/ 3175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950" h="1809750">
                <a:moveTo>
                  <a:pt x="2644775" y="1806575"/>
                </a:moveTo>
                <a:lnTo>
                  <a:pt x="701675" y="166687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>
            <a:off x="9686925" y="4530725"/>
            <a:ext cx="2082800" cy="2108200"/>
          </a:xfrm>
          <a:custGeom>
            <a:avLst/>
            <a:gdLst>
              <a:gd name="connsiteX0" fmla="*/ 2079625 w 2082800"/>
              <a:gd name="connsiteY0" fmla="*/ 123825 h 2108200"/>
              <a:gd name="connsiteX1" fmla="*/ 885825 w 2082800"/>
              <a:gd name="connsiteY1" fmla="*/ 2105025 h 2108200"/>
              <a:gd name="connsiteX2" fmla="*/ 3175 w 2082800"/>
              <a:gd name="connsiteY2" fmla="*/ 3175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4"/>
            </p:custDataLst>
          </p:nvPr>
        </p:nvSpPr>
        <p:spPr>
          <a:xfrm>
            <a:off x="9197975" y="4321175"/>
            <a:ext cx="2997200" cy="2540000"/>
          </a:xfrm>
          <a:custGeom>
            <a:avLst/>
            <a:gdLst>
              <a:gd name="connsiteX0" fmla="*/ 2994025 w 2997200"/>
              <a:gd name="connsiteY0" fmla="*/ 2536825 h 2540000"/>
              <a:gd name="connsiteX1" fmla="*/ 3175 w 2997200"/>
              <a:gd name="connsiteY1" fmla="*/ 2536825 h 2540000"/>
              <a:gd name="connsiteX2" fmla="*/ 2994025 w 2997200"/>
              <a:gd name="connsiteY2" fmla="*/ 3175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5"/>
            </p:custDataLst>
          </p:nvPr>
        </p:nvSpPr>
        <p:spPr>
          <a:xfrm>
            <a:off x="7755890" y="4530725"/>
            <a:ext cx="1911350" cy="2330450"/>
          </a:xfrm>
          <a:custGeom>
            <a:avLst/>
            <a:gdLst>
              <a:gd name="connsiteX0" fmla="*/ 328295 w 1911350"/>
              <a:gd name="connsiteY0" fmla="*/ 2327275 h 2330450"/>
              <a:gd name="connsiteX1" fmla="*/ 1910715 w 1911350"/>
              <a:gd name="connsiteY1" fmla="*/ 2327275 h 2330450"/>
              <a:gd name="connsiteX2" fmla="*/ 334010 w 1911350"/>
              <a:gd name="connsiteY2" fmla="*/ 3175 h 2330450"/>
              <a:gd name="connsiteX3" fmla="*/ 3175 w 1911350"/>
              <a:gd name="connsiteY3" fmla="*/ 1880870 h 2330450"/>
              <a:gd name="connsiteX4" fmla="*/ 797560 w 1911350"/>
              <a:gd name="connsiteY4" fmla="*/ 1927225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350" h="2330450">
                <a:moveTo>
                  <a:pt x="328295" y="2327275"/>
                </a:moveTo>
                <a:lnTo>
                  <a:pt x="1910715" y="2327275"/>
                </a:lnTo>
                <a:lnTo>
                  <a:pt x="334010" y="3175"/>
                </a:lnTo>
                <a:lnTo>
                  <a:pt x="3175" y="1880870"/>
                </a:lnTo>
                <a:lnTo>
                  <a:pt x="797560" y="19272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12" name="任意多边形: 形状 11"/>
          <p:cNvSpPr/>
          <p:nvPr>
            <p:custDataLst>
              <p:tags r:id="rId6"/>
            </p:custDataLst>
          </p:nvPr>
        </p:nvSpPr>
        <p:spPr>
          <a:xfrm>
            <a:off x="6412230" y="6334125"/>
            <a:ext cx="2139950" cy="527050"/>
          </a:xfrm>
          <a:custGeom>
            <a:avLst/>
            <a:gdLst>
              <a:gd name="connsiteX0" fmla="*/ 1346835 w 2139950"/>
              <a:gd name="connsiteY0" fmla="*/ 77470 h 527050"/>
              <a:gd name="connsiteX1" fmla="*/ 64770 w 2139950"/>
              <a:gd name="connsiteY1" fmla="*/ 3175 h 527050"/>
              <a:gd name="connsiteX2" fmla="*/ 3175 w 2139950"/>
              <a:gd name="connsiteY2" fmla="*/ 523875 h 527050"/>
              <a:gd name="connsiteX3" fmla="*/ 1268730 w 2139950"/>
              <a:gd name="connsiteY3" fmla="*/ 523875 h 527050"/>
              <a:gd name="connsiteX4" fmla="*/ 1671955 w 2139950"/>
              <a:gd name="connsiteY4" fmla="*/ 523875 h 527050"/>
              <a:gd name="connsiteX5" fmla="*/ 2141220 w 2139950"/>
              <a:gd name="connsiteY5" fmla="*/ 123825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950" h="527050">
                <a:moveTo>
                  <a:pt x="1346835" y="77470"/>
                </a:moveTo>
                <a:lnTo>
                  <a:pt x="64770" y="3175"/>
                </a:lnTo>
                <a:lnTo>
                  <a:pt x="3175" y="523875"/>
                </a:lnTo>
                <a:lnTo>
                  <a:pt x="1268730" y="523875"/>
                </a:lnTo>
                <a:lnTo>
                  <a:pt x="1671955" y="523875"/>
                </a:lnTo>
                <a:lnTo>
                  <a:pt x="2141220" y="12382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13" name="任意多边形: 形状 12"/>
          <p:cNvSpPr/>
          <p:nvPr>
            <p:custDataLst>
              <p:tags r:id="rId7"/>
            </p:custDataLst>
          </p:nvPr>
        </p:nvSpPr>
        <p:spPr>
          <a:xfrm>
            <a:off x="10302875" y="-3175"/>
            <a:ext cx="1892300" cy="2940050"/>
          </a:xfrm>
          <a:custGeom>
            <a:avLst/>
            <a:gdLst>
              <a:gd name="connsiteX0" fmla="*/ 910590 w 1892300"/>
              <a:gd name="connsiteY0" fmla="*/ 3175 h 2940050"/>
              <a:gd name="connsiteX1" fmla="*/ 519430 w 1892300"/>
              <a:gd name="connsiteY1" fmla="*/ 3175 h 2940050"/>
              <a:gd name="connsiteX2" fmla="*/ 3175 w 1892300"/>
              <a:gd name="connsiteY2" fmla="*/ 2936875 h 2940050"/>
              <a:gd name="connsiteX3" fmla="*/ 1889125 w 1892300"/>
              <a:gd name="connsiteY3" fmla="*/ 2212975 h 2940050"/>
              <a:gd name="connsiteX4" fmla="*/ 1889125 w 1892300"/>
              <a:gd name="connsiteY4" fmla="*/ 1445895 h 29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2940050">
                <a:moveTo>
                  <a:pt x="910590" y="3175"/>
                </a:moveTo>
                <a:lnTo>
                  <a:pt x="519430" y="3175"/>
                </a:lnTo>
                <a:lnTo>
                  <a:pt x="3175" y="2936875"/>
                </a:lnTo>
                <a:lnTo>
                  <a:pt x="1889125" y="2212975"/>
                </a:lnTo>
                <a:lnTo>
                  <a:pt x="1889125" y="144589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20" name="标题 1"/>
          <p:cNvSpPr>
            <a14:cpLocks xmlns:a14="http://schemas.microsoft.com/office/drawing/2010/main" noGrp="1"/>
          </p:cNvSpPr>
          <p:nvPr>
            <p:ph type="title"/>
            <p:custDataLst>
              <p:tags r:id="rId8"/>
            </p:custDataLst>
          </p:nvPr>
        </p:nvSpPr>
        <p:spPr>
          <a:xfrm>
            <a:off x="3447741" y="2489200"/>
            <a:ext cx="5419185" cy="895350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14:cpLocks xmlns:a14="http://schemas.microsoft.com/office/drawing/2010/main"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3447741" y="3463836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8" name="任意多边形: 形状 17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19" name="等腰三角形 18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charset="-122"/>
              </a:endParaRPr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</p:grpSp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20" name="任意多边形: 形状 19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21" name="等腰三角形 20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charset="-122"/>
              </a:endParaRPr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</p:grpSp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14:cpLocks xmlns:a14="http://schemas.microsoft.com/office/drawing/2010/main" noGrp="1"/>
          </p:cNvSpPr>
          <p:nvPr>
            <p:ph type="body" sz="quarter" idx="3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>
            <p:custDataLst>
              <p:tags r:id="rId2"/>
            </p:custDataLst>
          </p:nvPr>
        </p:nvSpPr>
        <p:spPr>
          <a:xfrm>
            <a:off x="10551064" y="5333609"/>
            <a:ext cx="1365235" cy="1381884"/>
          </a:xfrm>
          <a:custGeom>
            <a:avLst/>
            <a:gdLst>
              <a:gd name="connsiteX0" fmla="*/ 2079625 w 2082800"/>
              <a:gd name="connsiteY0" fmla="*/ 123825 h 2108200"/>
              <a:gd name="connsiteX1" fmla="*/ 885825 w 2082800"/>
              <a:gd name="connsiteY1" fmla="*/ 2105025 h 2108200"/>
              <a:gd name="connsiteX2" fmla="*/ 3175 w 2082800"/>
              <a:gd name="connsiteY2" fmla="*/ 3175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>
            <a:off x="10230567" y="5196253"/>
            <a:ext cx="1964607" cy="1664921"/>
          </a:xfrm>
          <a:custGeom>
            <a:avLst/>
            <a:gdLst>
              <a:gd name="connsiteX0" fmla="*/ 2994025 w 2997200"/>
              <a:gd name="connsiteY0" fmla="*/ 2536825 h 2540000"/>
              <a:gd name="connsiteX1" fmla="*/ 3175 w 2997200"/>
              <a:gd name="connsiteY1" fmla="*/ 2536825 h 2540000"/>
              <a:gd name="connsiteX2" fmla="*/ 2994025 w 2997200"/>
              <a:gd name="connsiteY2" fmla="*/ 3175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4"/>
            </p:custDataLst>
          </p:nvPr>
        </p:nvSpPr>
        <p:spPr>
          <a:xfrm>
            <a:off x="-3175" y="407670"/>
            <a:ext cx="1955800" cy="1987550"/>
          </a:xfrm>
          <a:custGeom>
            <a:avLst/>
            <a:gdLst>
              <a:gd name="connsiteX0" fmla="*/ 3175 w 1955800"/>
              <a:gd name="connsiteY0" fmla="*/ 1985645 h 1987550"/>
              <a:gd name="connsiteX1" fmla="*/ 1952625 w 1955800"/>
              <a:gd name="connsiteY1" fmla="*/ 1236980 h 1987550"/>
              <a:gd name="connsiteX2" fmla="*/ 1115695 w 1955800"/>
              <a:gd name="connsiteY2" fmla="*/ 3175 h 1987550"/>
              <a:gd name="connsiteX3" fmla="*/ 3175 w 1955800"/>
              <a:gd name="connsiteY3" fmla="*/ 657860 h 198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987550">
                <a:moveTo>
                  <a:pt x="3175" y="1985645"/>
                </a:moveTo>
                <a:lnTo>
                  <a:pt x="1952625" y="1236980"/>
                </a:lnTo>
                <a:lnTo>
                  <a:pt x="1115695" y="3175"/>
                </a:lnTo>
                <a:lnTo>
                  <a:pt x="3175" y="6578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5"/>
            </p:custDataLst>
          </p:nvPr>
        </p:nvSpPr>
        <p:spPr>
          <a:xfrm>
            <a:off x="-3175" y="-3175"/>
            <a:ext cx="1816100" cy="1066800"/>
          </a:xfrm>
          <a:custGeom>
            <a:avLst/>
            <a:gdLst>
              <a:gd name="connsiteX0" fmla="*/ 836930 w 1816100"/>
              <a:gd name="connsiteY0" fmla="*/ 3175 h 1066800"/>
              <a:gd name="connsiteX1" fmla="*/ 99060 w 1816100"/>
              <a:gd name="connsiteY1" fmla="*/ 3175 h 1066800"/>
              <a:gd name="connsiteX2" fmla="*/ 3175 w 1816100"/>
              <a:gd name="connsiteY2" fmla="*/ 3175 h 1066800"/>
              <a:gd name="connsiteX3" fmla="*/ 3175 w 1816100"/>
              <a:gd name="connsiteY3" fmla="*/ 546735 h 1066800"/>
              <a:gd name="connsiteX4" fmla="*/ 3175 w 1816100"/>
              <a:gd name="connsiteY4" fmla="*/ 1068705 h 1066800"/>
              <a:gd name="connsiteX5" fmla="*/ 1115695 w 1816100"/>
              <a:gd name="connsiteY5" fmla="*/ 414020 h 1066800"/>
              <a:gd name="connsiteX6" fmla="*/ 1812925 w 1816100"/>
              <a:gd name="connsiteY6" fmla="*/ 3175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6100" h="1066800">
                <a:moveTo>
                  <a:pt x="836930" y="3175"/>
                </a:moveTo>
                <a:lnTo>
                  <a:pt x="99060" y="3175"/>
                </a:lnTo>
                <a:lnTo>
                  <a:pt x="3175" y="3175"/>
                </a:lnTo>
                <a:lnTo>
                  <a:pt x="3175" y="546735"/>
                </a:lnTo>
                <a:lnTo>
                  <a:pt x="3175" y="1068705"/>
                </a:lnTo>
                <a:lnTo>
                  <a:pt x="1115695" y="414020"/>
                </a:lnTo>
                <a:lnTo>
                  <a:pt x="1812925" y="317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charset="-122"/>
            </a:endParaRPr>
          </a:p>
        </p:txBody>
      </p:sp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517301" y="443230"/>
            <a:ext cx="10004818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8" name="任意多边形: 形状 17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19" name="等腰三角形 18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charset="-122"/>
              </a:endParaRPr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</p:grpSp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14:cpLocks xmlns:a14="http://schemas.microsoft.com/office/drawing/2010/main"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7" name="任意多边形: 形状 16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charset="-122"/>
              </a:endParaRPr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charset="-122"/>
              </a:endParaRPr>
            </a:p>
          </p:txBody>
        </p:sp>
      </p:grpSp>
      <p:sp>
        <p:nvSpPr>
          <p:cNvPr id="2" name="竖排标题 1"/>
          <p:cNvSpPr>
            <a14:cpLocks xmlns:a14="http://schemas.microsoft.com/office/drawing/2010/main"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charset="-122"/>
                <a:ea typeface="楷体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204.xml"/><Relationship Id="rId23" Type="http://schemas.openxmlformats.org/officeDocument/2006/relationships/tags" Target="../tags/tag203.xml"/><Relationship Id="rId22" Type="http://schemas.openxmlformats.org/officeDocument/2006/relationships/tags" Target="../tags/tag202.xml"/><Relationship Id="rId21" Type="http://schemas.openxmlformats.org/officeDocument/2006/relationships/tags" Target="../tags/tag201.xml"/><Relationship Id="rId20" Type="http://schemas.openxmlformats.org/officeDocument/2006/relationships/tags" Target="../tags/tag20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9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14:cpLocks xmlns:a14="http://schemas.microsoft.com/office/drawing/2010/main"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楷体" charset="-122"/>
                <a:ea typeface="楷体" charset="-122"/>
                <a:cs typeface="楷体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楷体" charset="-122"/>
                <a:ea typeface="楷体" charset="-122"/>
                <a:cs typeface="楷体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楷体" charset="-122"/>
                <a:ea typeface="楷体" charset="-122"/>
                <a:cs typeface="楷体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charset="-122"/>
              <a:ea typeface="楷体" charset="-122"/>
              <a:cs typeface="楷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楷体" charset="-122"/>
          <a:ea typeface="楷体" charset="-122"/>
          <a:cs typeface="楷体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楷体" charset="-122"/>
          <a:ea typeface="楷体" charset="-122"/>
          <a:cs typeface="楷体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楷体" charset="-122"/>
          <a:ea typeface="楷体" charset="-122"/>
          <a:cs typeface="楷体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楷体" charset="-122"/>
          <a:ea typeface="楷体" charset="-122"/>
          <a:cs typeface="楷体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楷体" charset="-122"/>
          <a:ea typeface="楷体" charset="-122"/>
          <a:cs typeface="楷体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楷体" charset="-122"/>
          <a:ea typeface="楷体" charset="-122"/>
          <a:cs typeface="楷体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207.xml"/><Relationship Id="rId3" Type="http://schemas.openxmlformats.org/officeDocument/2006/relationships/image" Target="../media/image1.png"/><Relationship Id="rId2" Type="http://schemas.openxmlformats.org/officeDocument/2006/relationships/tags" Target="../tags/tag206.xml"/><Relationship Id="rId1" Type="http://schemas.openxmlformats.org/officeDocument/2006/relationships/tags" Target="../tags/tag20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8.xml"/><Relationship Id="rId2" Type="http://schemas.openxmlformats.org/officeDocument/2006/relationships/image" Target="../media/image15.png"/><Relationship Id="rId1" Type="http://schemas.openxmlformats.org/officeDocument/2006/relationships/hyperlink" Target="http://58.213.129.204:9080/pros/identity/index.action" TargetMode="Externa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9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hyperlink" Target="http://58.213.129.204:9080/pros/identity/index.action" TargetMode="Externa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hyperlink" Target="http://58.213.129.204:9080/pros/identity/index.action" TargetMode="Externa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1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hyperlink" Target="http://58.213.129.204:9080/pros/identity/index.ac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hyperlink" Target="http://58.213.129.204:9080/pros/identity/index.ac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hyperlink" Target="http://58.213.129.204:9080/pros/identity/index.actio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2.xml"/><Relationship Id="rId1" Type="http://schemas.openxmlformats.org/officeDocument/2006/relationships/hyperlink" Target="http://58.213.129.204:9080/pros/identity/index.actio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3.xml"/><Relationship Id="rId1" Type="http://schemas.openxmlformats.org/officeDocument/2006/relationships/hyperlink" Target="http://58.213.129.204:9080/pros/identity/index.action" TargetMode="Externa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Relationship Id="rId3" Type="http://schemas.openxmlformats.org/officeDocument/2006/relationships/themeOverride" Target="../theme/themeOverride2.xml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0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209.xml"/><Relationship Id="rId1" Type="http://schemas.openxmlformats.org/officeDocument/2006/relationships/hyperlink" Target="http://58.213.129.204:9080/pros/identity/index.action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hyperlink" Target="http://58.213.129.204:9080/pros/identity/index.action" TargetMode="Externa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hyperlink" Target="http://58.213.129.204:9080/pros/identity/index.action" TargetMode="Externa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4.xml"/><Relationship Id="rId3" Type="http://schemas.openxmlformats.org/officeDocument/2006/relationships/image" Target="../media/image9.png"/><Relationship Id="rId2" Type="http://schemas.openxmlformats.org/officeDocument/2006/relationships/tags" Target="../tags/tag213.xml"/><Relationship Id="rId1" Type="http://schemas.openxmlformats.org/officeDocument/2006/relationships/hyperlink" Target="http://58.213.129.204:9080/pros/identity/index.action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5.xml"/><Relationship Id="rId2" Type="http://schemas.openxmlformats.org/officeDocument/2006/relationships/image" Target="../media/image10.png"/><Relationship Id="rId1" Type="http://schemas.openxmlformats.org/officeDocument/2006/relationships/hyperlink" Target="http://58.213.129.204:9080/pros/identity/index.action" TargetMode="Externa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http://58.213.129.204:9080/pros/identity/index.action" TargetMode="Externa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hyperlink" Target="http://58.213.129.204:9080/pros/identity/index.a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14:cpLocks xmlns:a14="http://schemas.microsoft.com/office/drawing/2010/main"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2595245" y="4003040"/>
            <a:ext cx="7025005" cy="1212850"/>
          </a:xfrm>
        </p:spPr>
        <p:txBody>
          <a:bodyPr>
            <a:normAutofit/>
          </a:bodyPr>
          <a:lstStyle/>
          <a:p>
            <a:r>
              <a:rPr lang="zh-CN" altLang="en-US" sz="2000" b="1"/>
              <a:t>学工处学生学生资助中心</a:t>
            </a:r>
            <a:endParaRPr lang="zh-CN" altLang="en-US" sz="2000" b="1"/>
          </a:p>
          <a:p>
            <a:r>
              <a:rPr lang="en-US" altLang="zh-CN" sz="2000" b="1"/>
              <a:t>        2023.10</a:t>
            </a:r>
            <a:endParaRPr lang="en-US" altLang="zh-CN" sz="2000" b="1"/>
          </a:p>
        </p:txBody>
      </p:sp>
      <p:sp>
        <p:nvSpPr>
          <p:cNvPr id="4" name="标题 3"/>
          <p:cNvSpPr>
            <a14:cpLocks xmlns:a14="http://schemas.microsoft.com/office/drawing/2010/main"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77520" y="2434590"/>
            <a:ext cx="11714480" cy="1414780"/>
          </a:xfrm>
        </p:spPr>
        <p:txBody>
          <a:bodyPr lIns="36000">
            <a:normAutofit/>
          </a:bodyPr>
          <a:lstStyle/>
          <a:p>
            <a:r>
              <a:rPr lang="zh-CN" altLang="en-US" dirty="0">
                <a:solidFill>
                  <a:srgbClr val="1E2134"/>
                </a:solidFill>
                <a:latin typeface="楷体" charset="-122"/>
                <a:ea typeface="楷体" charset="-122"/>
                <a:sym typeface="+mn-ea"/>
              </a:rPr>
              <a:t>学生申请资助手册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ea typeface="楷体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10712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191770" y="1037273"/>
            <a:ext cx="83978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填写曾获国家教育资助信息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5837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058" y="1833880"/>
            <a:ext cx="3521075" cy="4748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charset="-122"/>
              <a:ea typeface="华文楷体" charset="-122"/>
              <a:cs typeface="黑体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303530" y="913130"/>
            <a:ext cx="1181163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填写家庭经济情况：近三年受自然灾害情况，近三年意外损失情况，负债情况，家庭大额支出，家庭收入来源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5939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330" y="2216785"/>
            <a:ext cx="2582863" cy="450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7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638" y="2296160"/>
            <a:ext cx="3475037" cy="4424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charset="-122"/>
              <a:ea typeface="华文楷体" charset="-122"/>
              <a:cs typeface="黑体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240030" y="913130"/>
            <a:ext cx="117119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填写家庭经济情况：住房情况，车辆情况，其他情况描述及相关证明材料上传（非必填）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6042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455" y="2192020"/>
            <a:ext cx="3224213" cy="452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755" y="2192020"/>
            <a:ext cx="4110038" cy="1411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2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693" y="3603308"/>
            <a:ext cx="4102100" cy="1376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3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693" y="4979670"/>
            <a:ext cx="4046537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charset="-122"/>
              <a:ea typeface="华文楷体" charset="-122"/>
              <a:cs typeface="黑体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173990" y="913130"/>
            <a:ext cx="1147381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填写完成点击保存回到主页，确认信息无误后，在主页点击提交按钮提交申请表。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6144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427605"/>
            <a:ext cx="3867150" cy="2633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5" y="2189480"/>
            <a:ext cx="4651375" cy="351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7480300" y="2973705"/>
            <a:ext cx="2458720" cy="20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040880" y="4476750"/>
            <a:ext cx="962660" cy="81661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charset="-122"/>
              <a:ea typeface="华文楷体" charset="-122"/>
              <a:cs typeface="黑体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14:cpLocks xmlns:a14="http://schemas.microsoft.com/office/drawing/2010/main"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703580" y="1097280"/>
            <a:ext cx="1006348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输入学生端地址，回车，在出现的登录页面输入身份证号、密码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(</a:t>
            </a: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身份证后六位）及验证码，点击登录，进入主页。</a:t>
            </a:r>
            <a:endParaRPr kumimoji="0" lang="zh-CN" altLang="en-US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7578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1350" y="2670175"/>
            <a:ext cx="3165475" cy="307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1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25" y="2728913"/>
            <a:ext cx="4972050" cy="3017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14:cpLocks xmlns:a14="http://schemas.microsoft.com/office/drawing/2010/main"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917575" y="1097280"/>
            <a:ext cx="982345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点击【困难认定学生申请】菜单，在出现列表页面点击新增按钮，进入信息填写页面。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7680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00" y="2530475"/>
            <a:ext cx="2286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88" y="2767013"/>
            <a:ext cx="5572125" cy="2716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14:cpLocks xmlns:a14="http://schemas.microsoft.com/office/drawing/2010/main"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669925" y="1027430"/>
            <a:ext cx="1049782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基本信息填写、选择本学年的申请信息、学校信息及本人健康情况材料上传（非必选，仅供佐证）。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strike="noStrike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注：若学生基本信息已经在特困库中登记，学生学校信息系统会自动查询，无需手动输入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pic>
        <p:nvPicPr>
          <p:cNvPr id="77828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5" y="2551113"/>
            <a:ext cx="7962900" cy="347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14:cpLocks xmlns:a14="http://schemas.microsoft.com/office/drawing/2010/main"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1524000" y="1051560"/>
            <a:ext cx="8397875" cy="1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学生户籍信息填写，银行卡信息填写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pic>
        <p:nvPicPr>
          <p:cNvPr id="7885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2295525"/>
            <a:ext cx="8562975" cy="2890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14:cpLocks xmlns:a14="http://schemas.microsoft.com/office/drawing/2010/main"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739140" y="1157605"/>
            <a:ext cx="1004760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填写家庭情况类型信息，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5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类特殊家庭类型信息来自于系统数据库，无需填写，可修改。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7987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1650" y="2359025"/>
            <a:ext cx="8648700" cy="3284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14:cpLocks xmlns:a14="http://schemas.microsoft.com/office/drawing/2010/main"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989330" y="1097280"/>
            <a:ext cx="966851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填写共同生活的家庭成员信息，联系方式，上传相应的健康证明材料（非必须）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809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0" y="2203450"/>
            <a:ext cx="8128000" cy="370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3" name="TextBox 23"/>
          <p:cNvSpPr txBox="1"/>
          <p:nvPr/>
        </p:nvSpPr>
        <p:spPr>
          <a:xfrm>
            <a:off x="742950" y="1013460"/>
            <a:ext cx="10476865" cy="4276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Font typeface="Arial" charset="0"/>
            </a:pPr>
            <a:endParaRPr lang="en-US" altLang="zh-CN" sz="2000" dirty="0">
              <a:latin typeface="宋体" charset="-122"/>
              <a:ea typeface="宋体" charset="-122"/>
              <a:sym typeface="宋体" charset="-122"/>
            </a:endParaRPr>
          </a:p>
          <a:p>
            <a:pPr>
              <a:buFont typeface="Arial" charset="0"/>
            </a:pPr>
            <a:r>
              <a:rPr lang="en-US" altLang="zh-CN" sz="3600" b="1" dirty="0">
                <a:latin typeface="华文楷体" charset="-122"/>
                <a:ea typeface="华文楷体" charset="-122"/>
                <a:cs typeface="华文楷体" charset="-122"/>
                <a:sym typeface="宋体" charset="-122"/>
              </a:rPr>
              <a:t>1</a:t>
            </a:r>
            <a:r>
              <a:rPr lang="zh-CN" altLang="en-US" sz="3600" b="1" dirty="0">
                <a:latin typeface="华文楷体" charset="-122"/>
                <a:ea typeface="华文楷体" charset="-122"/>
                <a:cs typeface="华文楷体" charset="-122"/>
                <a:sym typeface="宋体" charset="-122"/>
              </a:rPr>
              <a:t>、</a:t>
            </a:r>
            <a:r>
              <a:rPr lang="zh-CN" altLang="zh-CN" sz="3600" b="1" dirty="0">
                <a:latin typeface="华文楷体" charset="-122"/>
                <a:ea typeface="华文楷体" charset="-122"/>
                <a:cs typeface="华文楷体" charset="-122"/>
                <a:sym typeface="宋体" charset="-122"/>
              </a:rPr>
              <a:t>移动端：</a:t>
            </a:r>
            <a:endParaRPr lang="zh-CN" altLang="zh-CN" sz="3600" b="1" dirty="0">
              <a:latin typeface="华文楷体" charset="-122"/>
              <a:ea typeface="华文楷体" charset="-122"/>
              <a:cs typeface="华文楷体" charset="-122"/>
              <a:sym typeface="宋体" charset="-122"/>
            </a:endParaRPr>
          </a:p>
          <a:p>
            <a:pPr>
              <a:buFont typeface="Arial" charset="0"/>
            </a:pPr>
            <a:r>
              <a:rPr lang="zh-CN" altLang="en-US" sz="3600" b="1" dirty="0">
                <a:latin typeface="华文楷体" charset="-122"/>
                <a:ea typeface="华文楷体" charset="-122"/>
                <a:cs typeface="华文楷体" charset="-122"/>
              </a:rPr>
              <a:t>微信公众号</a:t>
            </a:r>
            <a:endParaRPr lang="zh-CN" altLang="en-US" sz="3600" b="1" dirty="0">
              <a:latin typeface="华文楷体" charset="-122"/>
              <a:ea typeface="华文楷体" charset="-122"/>
              <a:cs typeface="华文楷体" charset="-122"/>
            </a:endParaRPr>
          </a:p>
          <a:p>
            <a:pPr>
              <a:buFont typeface="Arial" charset="0"/>
            </a:pPr>
            <a:r>
              <a:rPr lang="zh-CN" altLang="en-US" sz="3600" b="1" dirty="0">
                <a:latin typeface="华文楷体" charset="-122"/>
                <a:ea typeface="华文楷体" charset="-122"/>
                <a:cs typeface="华文楷体" charset="-122"/>
              </a:rPr>
              <a:t>江苏学生资助</a:t>
            </a:r>
            <a:endParaRPr lang="zh-CN" altLang="en-US" sz="3600" b="1" dirty="0">
              <a:latin typeface="华文楷体" charset="-122"/>
              <a:ea typeface="华文楷体" charset="-122"/>
              <a:cs typeface="华文楷体" charset="-122"/>
            </a:endParaRPr>
          </a:p>
          <a:p>
            <a:pPr>
              <a:buFont typeface="Arial" charset="0"/>
            </a:pPr>
            <a:r>
              <a:rPr lang="zh-CN" altLang="en-US" sz="3600" b="1" dirty="0">
                <a:latin typeface="华文楷体" charset="-122"/>
                <a:ea typeface="华文楷体" charset="-122"/>
                <a:cs typeface="华文楷体" charset="-122"/>
              </a:rPr>
              <a:t>菜单 服务通道</a:t>
            </a:r>
            <a:r>
              <a:rPr lang="en-US" altLang="zh-CN" sz="3600" b="1" dirty="0">
                <a:latin typeface="华文楷体" charset="-122"/>
                <a:ea typeface="华文楷体" charset="-122"/>
                <a:cs typeface="华文楷体" charset="-122"/>
              </a:rPr>
              <a:t>--&gt;</a:t>
            </a:r>
            <a:r>
              <a:rPr lang="zh-CN" altLang="en-US" sz="3600" b="1" dirty="0">
                <a:latin typeface="华文楷体" charset="-122"/>
                <a:ea typeface="华文楷体" charset="-122"/>
                <a:cs typeface="华文楷体" charset="-122"/>
              </a:rPr>
              <a:t>资助申请</a:t>
            </a:r>
            <a:endParaRPr lang="zh-CN" altLang="en-US" sz="3600" b="1" dirty="0">
              <a:latin typeface="华文楷体" charset="-122"/>
              <a:ea typeface="华文楷体" charset="-122"/>
              <a:cs typeface="华文楷体" charset="-122"/>
            </a:endParaRPr>
          </a:p>
          <a:p>
            <a:pPr>
              <a:buFont typeface="Arial" charset="0"/>
            </a:pPr>
            <a:endParaRPr lang="zh-CN" altLang="en-US" sz="3600" b="1" dirty="0">
              <a:latin typeface="华文楷体" charset="-122"/>
              <a:ea typeface="华文楷体" charset="-122"/>
              <a:cs typeface="华文楷体" charset="-122"/>
            </a:endParaRPr>
          </a:p>
          <a:p>
            <a:pPr>
              <a:buFont typeface="Arial" charset="0"/>
            </a:pPr>
            <a:r>
              <a:rPr lang="en-US" altLang="zh-CN" sz="3600" b="1" dirty="0">
                <a:latin typeface="华文楷体" charset="-122"/>
                <a:ea typeface="华文楷体" charset="-122"/>
                <a:cs typeface="华文楷体" charset="-122"/>
                <a:sym typeface="+mn-ea"/>
              </a:rPr>
              <a:t>2</a:t>
            </a:r>
            <a:r>
              <a:rPr lang="zh-CN" altLang="en-US" sz="3600" b="1" dirty="0">
                <a:latin typeface="华文楷体" charset="-122"/>
                <a:ea typeface="华文楷体" charset="-122"/>
                <a:cs typeface="华文楷体" charset="-122"/>
                <a:sym typeface="+mn-ea"/>
              </a:rPr>
              <a:t>、</a:t>
            </a:r>
            <a:r>
              <a:rPr lang="zh-CN" altLang="zh-CN" sz="3600" b="1" dirty="0">
                <a:latin typeface="华文楷体" charset="-122"/>
                <a:ea typeface="华文楷体" charset="-122"/>
                <a:cs typeface="华文楷体" charset="-122"/>
                <a:sym typeface="+mn-ea"/>
              </a:rPr>
              <a:t>电脑端：</a:t>
            </a:r>
            <a:endParaRPr lang="zh-CN" altLang="zh-CN" sz="3600" b="1" dirty="0">
              <a:latin typeface="华文楷体" charset="-122"/>
              <a:ea typeface="华文楷体" charset="-122"/>
              <a:cs typeface="华文楷体" charset="-122"/>
            </a:endParaRPr>
          </a:p>
          <a:p>
            <a:pPr>
              <a:buFont typeface="Arial" charset="0"/>
            </a:pPr>
            <a:r>
              <a:rPr lang="en-US" altLang="zh-CN" sz="3600" b="1" dirty="0">
                <a:latin typeface="华文楷体" charset="-122"/>
                <a:ea typeface="华文楷体" charset="-122"/>
                <a:cs typeface="华文楷体" charset="-122"/>
                <a:sym typeface="宋体" charset="-122"/>
              </a:rPr>
              <a:t>http://jsxszz.jse.edu.cn/pros/identity/indexgjzz.action</a:t>
            </a:r>
            <a:endParaRPr lang="en-US" altLang="zh-CN" sz="3600" b="1" dirty="0">
              <a:latin typeface="华文楷体" charset="-122"/>
              <a:ea typeface="华文楷体" charset="-122"/>
              <a:cs typeface="华文楷体" charset="-122"/>
              <a:sym typeface="宋体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14:cpLocks xmlns:a14="http://schemas.microsoft.com/office/drawing/2010/main"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1616075" y="1096963"/>
            <a:ext cx="83978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填写曾获国家教育资助信息</a:t>
            </a:r>
            <a:endParaRPr kumimoji="0" lang="zh-CN" altLang="en-US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8192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713" y="2298700"/>
            <a:ext cx="8218487" cy="281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14:cpLocks xmlns:a14="http://schemas.microsoft.com/office/drawing/2010/main"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791845" y="1097280"/>
            <a:ext cx="922210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填写家庭经济情况：近三年受自然灾害情况，近三年意外损失情况，负债情况，家庭大额支出，家庭收入来源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8294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2500313"/>
            <a:ext cx="8534400" cy="288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14:cpLocks xmlns:a14="http://schemas.microsoft.com/office/drawing/2010/main"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772160" y="1097280"/>
            <a:ext cx="933386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填写家庭经济情况：住房情况，车辆情况，其他情况描述及相关证明材料上传（非必填）以及自定义采集信息（存在的情况下）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83972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6075" y="2028825"/>
            <a:ext cx="9002713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3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705225"/>
            <a:ext cx="883920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14:cpLocks xmlns:a14="http://schemas.microsoft.com/office/drawing/2010/main"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1356360" y="1097280"/>
            <a:ext cx="874966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填写完成点击保存回到列表页，确认信息无误后，在列表页勾线数据，点击提交按钮提交申请表。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84996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0" y="2030413"/>
            <a:ext cx="8631238" cy="1157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7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075" y="3703638"/>
            <a:ext cx="8840788" cy="1890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14:cpLocks xmlns:a14="http://schemas.microsoft.com/office/drawing/2010/main"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1708150" y="1096963"/>
            <a:ext cx="8397875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密码修改：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点击【密码修改】菜单，在弹出的页面中填写密码修改信息，修改密码。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8602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9275" y="2905125"/>
            <a:ext cx="2190750" cy="232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13" y="2816225"/>
            <a:ext cx="5691187" cy="287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charset="-122"/>
                <a:ea typeface="楷体" charset="-122"/>
                <a:cs typeface="楷体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184150" y="1096963"/>
            <a:ext cx="83978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学生申请注意事项：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62468" name="文本框 5"/>
          <p:cNvSpPr txBox="1"/>
          <p:nvPr/>
        </p:nvSpPr>
        <p:spPr>
          <a:xfrm>
            <a:off x="831850" y="2269490"/>
            <a:ext cx="984504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altLang="zh-CN" sz="2400" b="0" dirty="0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1. </a:t>
            </a:r>
            <a:r>
              <a:rPr lang="zh-CN" altLang="en-US" sz="2400" b="0" dirty="0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同一年度，同一学期，一名学生只能在同一个微信上进行资助申请，若</a:t>
            </a:r>
            <a:r>
              <a:rPr lang="en-US" altLang="zh-CN" sz="2400" b="0" dirty="0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“</a:t>
            </a:r>
            <a:r>
              <a:rPr lang="zh-CN" altLang="en-US" sz="2400" b="0" dirty="0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提示</a:t>
            </a:r>
            <a:r>
              <a:rPr lang="en-US" altLang="zh-CN" sz="2400" b="0" dirty="0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xxxx</a:t>
            </a:r>
            <a:r>
              <a:rPr lang="zh-CN" altLang="en-US" sz="2400" b="0" dirty="0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年</a:t>
            </a:r>
            <a:r>
              <a:rPr lang="en-US" altLang="zh-CN" sz="2400" b="0" dirty="0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x</a:t>
            </a:r>
            <a:r>
              <a:rPr lang="zh-CN" altLang="en-US" sz="2400" b="0" dirty="0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季已申请困难生，请勿重复操作。</a:t>
            </a:r>
            <a:r>
              <a:rPr lang="en-US" altLang="zh-CN" sz="2400" b="0" dirty="0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”</a:t>
            </a:r>
            <a:r>
              <a:rPr lang="zh-CN" altLang="en-US" sz="2400" b="0" dirty="0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请检查是否已在别处进行资助申请。</a:t>
            </a:r>
            <a:endParaRPr lang="zh-CN" altLang="en-US" sz="2400" b="0" dirty="0">
              <a:solidFill>
                <a:schemeClr val="tx1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algn="just"/>
            <a:endParaRPr lang="zh-CN" altLang="en-US" sz="2400" b="0" dirty="0">
              <a:solidFill>
                <a:schemeClr val="tx1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algn="just"/>
            <a:r>
              <a:rPr lang="en-US" altLang="zh-CN" sz="2400" b="0" dirty="0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2.</a:t>
            </a:r>
            <a:r>
              <a:rPr lang="zh-CN" altLang="en-US" sz="2400" b="0" dirty="0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申请表中</a:t>
            </a:r>
            <a:r>
              <a:rPr lang="en-US" altLang="zh-CN" sz="2400" b="0" dirty="0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“</a:t>
            </a:r>
            <a:r>
              <a:rPr lang="zh-CN" altLang="en-US" sz="2400" b="0" dirty="0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下一步</a:t>
            </a:r>
            <a:r>
              <a:rPr lang="en-US" altLang="zh-CN" sz="2400" b="0" dirty="0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”</a:t>
            </a:r>
            <a:r>
              <a:rPr lang="zh-CN" altLang="en-US" sz="2400" b="0" dirty="0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操作中均包含自动保存功能，若填写中断，只需重新打开申请表进行信息补充完善，无需重新填写全部内容。</a:t>
            </a:r>
            <a:endParaRPr lang="zh-CN" altLang="en-US" sz="2400" b="0" dirty="0">
              <a:solidFill>
                <a:schemeClr val="tx1"/>
              </a:solidFill>
              <a:latin typeface="楷体" charset="-122"/>
              <a:ea typeface="楷体" charset="-122"/>
              <a:cs typeface="楷体" charset="-122"/>
            </a:endParaRPr>
          </a:p>
          <a:p>
            <a:endParaRPr lang="zh-CN" altLang="en-US" sz="2400" b="0" dirty="0">
              <a:solidFill>
                <a:schemeClr val="tx1"/>
              </a:solidFill>
              <a:latin typeface="楷体" charset="-122"/>
              <a:ea typeface="楷体" charset="-122"/>
              <a:cs typeface="楷体" charset="-122"/>
            </a:endParaRPr>
          </a:p>
          <a:p>
            <a:endParaRPr lang="zh-CN" altLang="en-US" sz="2400" b="0" dirty="0">
              <a:solidFill>
                <a:schemeClr val="tx1"/>
              </a:solidFill>
              <a:latin typeface="楷体" charset="-122"/>
              <a:ea typeface="楷体" charset="-122"/>
              <a:cs typeface="楷体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7860" y="1461770"/>
            <a:ext cx="10749280" cy="4215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dirty="0">
                <a:latin typeface="楷体" charset="-122"/>
                <a:ea typeface="楷体" charset="-122"/>
                <a:cs typeface="楷体" charset="-122"/>
                <a:sym typeface="+mn-ea"/>
              </a:rPr>
              <a:t>3.</a:t>
            </a:r>
            <a:r>
              <a:rPr lang="zh-CN" altLang="en-US" sz="2400" dirty="0">
                <a:latin typeface="楷体" charset="-122"/>
                <a:ea typeface="楷体" charset="-122"/>
                <a:cs typeface="楷体" charset="-122"/>
                <a:sym typeface="+mn-ea"/>
              </a:rPr>
              <a:t>家庭成员信息中，无需填写（外）祖父母相关内容，填写的家庭人口数需包含本人。系统自动生成的家庭成员列表为填写的家庭人口数减</a:t>
            </a:r>
            <a:r>
              <a:rPr lang="en-US" altLang="zh-CN" sz="2400" dirty="0">
                <a:latin typeface="楷体" charset="-122"/>
                <a:ea typeface="楷体" charset="-122"/>
                <a:cs typeface="楷体" charset="-122"/>
                <a:sym typeface="+mn-ea"/>
              </a:rPr>
              <a:t>1</a:t>
            </a:r>
            <a:r>
              <a:rPr lang="zh-CN" altLang="en-US" sz="2400" dirty="0">
                <a:latin typeface="楷体" charset="-122"/>
                <a:ea typeface="楷体" charset="-122"/>
                <a:cs typeface="楷体" charset="-122"/>
                <a:sym typeface="+mn-ea"/>
              </a:rPr>
              <a:t>。</a:t>
            </a:r>
            <a:endParaRPr lang="zh-CN" altLang="en-US" sz="2400" b="0" dirty="0">
              <a:solidFill>
                <a:schemeClr val="tx1"/>
              </a:solidFill>
              <a:latin typeface="楷体" charset="-122"/>
              <a:ea typeface="楷体" charset="-122"/>
              <a:cs typeface="楷体" charset="-122"/>
            </a:endParaRPr>
          </a:p>
          <a:p>
            <a:endParaRPr lang="zh-CN" altLang="en-US" sz="2400" b="0" dirty="0">
              <a:solidFill>
                <a:schemeClr val="tx1"/>
              </a:solidFill>
              <a:latin typeface="楷体" charset="-122"/>
              <a:ea typeface="楷体" charset="-122"/>
              <a:cs typeface="楷体" charset="-122"/>
            </a:endParaRPr>
          </a:p>
          <a:p>
            <a:r>
              <a:rPr lang="en-US" altLang="zh-CN" sz="2400" dirty="0">
                <a:latin typeface="楷体" charset="-122"/>
                <a:ea typeface="楷体" charset="-122"/>
                <a:cs typeface="楷体" charset="-122"/>
                <a:sym typeface="+mn-ea"/>
              </a:rPr>
              <a:t>4.</a:t>
            </a:r>
            <a:r>
              <a:rPr lang="zh-CN" altLang="en-US" sz="2400" dirty="0">
                <a:latin typeface="楷体" charset="-122"/>
                <a:ea typeface="楷体" charset="-122"/>
                <a:cs typeface="楷体" charset="-122"/>
                <a:sym typeface="+mn-ea"/>
              </a:rPr>
              <a:t>申请表保存完毕后，需回到主页进行</a:t>
            </a:r>
            <a:r>
              <a:rPr lang="zh-CN" altLang="en-US" sz="2800" dirty="0">
                <a:solidFill>
                  <a:srgbClr val="C0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提交</a:t>
            </a:r>
            <a:r>
              <a:rPr lang="zh-CN" altLang="en-US" sz="2400" dirty="0">
                <a:latin typeface="楷体" charset="-122"/>
                <a:ea typeface="楷体" charset="-122"/>
                <a:cs typeface="楷体" charset="-122"/>
                <a:sym typeface="+mn-ea"/>
              </a:rPr>
              <a:t>。</a:t>
            </a:r>
            <a:endParaRPr lang="zh-CN" altLang="en-US" sz="2400" b="0" dirty="0">
              <a:solidFill>
                <a:schemeClr val="tx1"/>
              </a:solidFill>
              <a:latin typeface="楷体" charset="-122"/>
              <a:ea typeface="楷体" charset="-122"/>
              <a:cs typeface="楷体" charset="-122"/>
            </a:endParaRPr>
          </a:p>
          <a:p>
            <a:endParaRPr lang="zh-CN" altLang="en-US" sz="2400" b="0" dirty="0">
              <a:solidFill>
                <a:schemeClr val="tx1"/>
              </a:solidFill>
              <a:latin typeface="楷体" charset="-122"/>
              <a:ea typeface="楷体" charset="-122"/>
              <a:cs typeface="楷体" charset="-122"/>
            </a:endParaRPr>
          </a:p>
          <a:p>
            <a:r>
              <a:rPr lang="en-US" altLang="zh-CN" sz="2400" dirty="0">
                <a:latin typeface="楷体" charset="-122"/>
                <a:ea typeface="楷体" charset="-122"/>
                <a:cs typeface="楷体" charset="-122"/>
                <a:sym typeface="+mn-ea"/>
              </a:rPr>
              <a:t>5.</a:t>
            </a:r>
            <a:r>
              <a:rPr lang="zh-CN" altLang="en-US" sz="2400" dirty="0">
                <a:latin typeface="楷体" charset="-122"/>
                <a:ea typeface="楷体" charset="-122"/>
                <a:cs typeface="楷体" charset="-122"/>
                <a:sym typeface="+mn-ea"/>
              </a:rPr>
              <a:t>对于已经提交的但是尚未进行审核的申请表，学生可以自行撤回申请表，修改填写内容。</a:t>
            </a:r>
            <a:endParaRPr lang="zh-CN" altLang="en-US" sz="2400" b="0" dirty="0">
              <a:solidFill>
                <a:schemeClr val="tx1"/>
              </a:solidFill>
              <a:latin typeface="楷体" charset="-122"/>
              <a:ea typeface="楷体" charset="-122"/>
              <a:cs typeface="楷体" charset="-122"/>
            </a:endParaRPr>
          </a:p>
          <a:p>
            <a:endParaRPr lang="zh-CN" altLang="en-US" sz="2400" b="0" dirty="0">
              <a:solidFill>
                <a:schemeClr val="tx1"/>
              </a:solidFill>
              <a:latin typeface="楷体" charset="-122"/>
              <a:ea typeface="楷体" charset="-122"/>
              <a:cs typeface="楷体" charset="-122"/>
            </a:endParaRPr>
          </a:p>
          <a:p>
            <a:r>
              <a:rPr lang="en-US" altLang="zh-CN" sz="2400" dirty="0">
                <a:latin typeface="楷体" charset="-122"/>
                <a:ea typeface="楷体" charset="-122"/>
                <a:cs typeface="楷体" charset="-122"/>
                <a:sym typeface="+mn-ea"/>
              </a:rPr>
              <a:t>6.</a:t>
            </a:r>
            <a:r>
              <a:rPr lang="zh-CN" altLang="en-US" sz="2400" dirty="0">
                <a:latin typeface="楷体" charset="-122"/>
                <a:ea typeface="楷体" charset="-122"/>
                <a:cs typeface="楷体" charset="-122"/>
                <a:sym typeface="+mn-ea"/>
              </a:rPr>
              <a:t>所有上传图片证明材料仅供佐证，不强制要求上传。</a:t>
            </a:r>
            <a:endParaRPr lang="zh-CN" altLang="en-US" sz="2400" b="0" dirty="0">
              <a:solidFill>
                <a:schemeClr val="tx1"/>
              </a:solidFill>
              <a:latin typeface="楷体" charset="-122"/>
              <a:ea typeface="楷体" charset="-122"/>
              <a:cs typeface="楷体" charset="-122"/>
            </a:endParaRPr>
          </a:p>
          <a:p>
            <a:endParaRPr lang="zh-CN" altLang="en-US" sz="2400" b="0" dirty="0">
              <a:solidFill>
                <a:schemeClr val="tx1"/>
              </a:solidFill>
              <a:latin typeface="楷体" charset="-122"/>
              <a:ea typeface="楷体" charset="-122"/>
              <a:cs typeface="楷体" charset="-122"/>
            </a:endParaRPr>
          </a:p>
          <a:p>
            <a:r>
              <a:rPr lang="en-US" altLang="zh-CN" sz="2400" dirty="0">
                <a:latin typeface="楷体" charset="-122"/>
                <a:ea typeface="楷体" charset="-122"/>
                <a:cs typeface="楷体" charset="-122"/>
                <a:sym typeface="+mn-ea"/>
              </a:rPr>
              <a:t>7.</a:t>
            </a:r>
            <a:r>
              <a:rPr lang="zh-CN" altLang="en-US" sz="2400" dirty="0">
                <a:latin typeface="楷体" charset="-122"/>
                <a:ea typeface="楷体" charset="-122"/>
                <a:cs typeface="楷体" charset="-122"/>
                <a:sym typeface="+mn-ea"/>
              </a:rPr>
              <a:t>各类家庭类型均有简单的类容说明，建议根据说明内容进行填写。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14:cpLocks xmlns:a14="http://schemas.microsoft.com/office/drawing/2010/main"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ea typeface="楷体" charset="-122"/>
              </a:rPr>
              <a:t>谢谢！</a:t>
            </a:r>
            <a:endParaRPr lang="zh-CN" altLang="en-US" dirty="0">
              <a:ea typeface="楷体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7893" name="TextBox 5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148590" y="913130"/>
            <a:ext cx="1107630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关注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江苏学生资助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微信公众号，菜单栏点击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服务通道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，进入资助申请平台。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51205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48625" y="2371725"/>
            <a:ext cx="3101340" cy="4025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9594" b="5074"/>
          <a:stretch>
            <a:fillRect/>
          </a:stretch>
        </p:blipFill>
        <p:spPr>
          <a:xfrm>
            <a:off x="2376805" y="2372360"/>
            <a:ext cx="3937635" cy="402463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6601460" y="4274820"/>
            <a:ext cx="847090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charset="-122"/>
              <a:ea typeface="华文楷体" charset="-122"/>
              <a:cs typeface="黑体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0" y="1019175"/>
            <a:ext cx="1198118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点击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新增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按钮，阅读申请须知，点击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已阅读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，开始填写进行本年度（学期）的申请表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pic>
        <p:nvPicPr>
          <p:cNvPr id="5222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35" y="2197735"/>
            <a:ext cx="4391025" cy="439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368" y="2317750"/>
            <a:ext cx="4300537" cy="4151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1725295" y="3044190"/>
            <a:ext cx="4020820" cy="3314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556260" y="135573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charset="-122"/>
              <a:ea typeface="华文楷体" charset="-122"/>
              <a:cs typeface="黑体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198755" y="823595"/>
            <a:ext cx="11661775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基本信息填写、选择本学年的申请信息及本人健康情况材料上传（非必选，仅供佐证）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pic>
        <p:nvPicPr>
          <p:cNvPr id="5325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683" y="2129155"/>
            <a:ext cx="2989262" cy="2600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3" name="图片 3"/>
          <p:cNvPicPr>
            <a:picLocks noChangeAspect="1"/>
          </p:cNvPicPr>
          <p:nvPr/>
        </p:nvPicPr>
        <p:blipFill>
          <a:blip r:embed="rId3"/>
          <a:srcRect b="38038"/>
          <a:stretch>
            <a:fillRect/>
          </a:stretch>
        </p:blipFill>
        <p:spPr>
          <a:xfrm>
            <a:off x="2667000" y="4650105"/>
            <a:ext cx="2895600" cy="12877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935" y="2129155"/>
            <a:ext cx="3660775" cy="4598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3765550" y="2545715"/>
            <a:ext cx="1443355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charset="-122"/>
              <a:ea typeface="华文楷体" charset="-122"/>
              <a:cs typeface="黑体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303530" y="823595"/>
            <a:ext cx="1145349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就读信息填写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注：若学生基本信息已经在特困库中登记，学生就读信息系统会自动查询，无需手动输入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pic>
        <p:nvPicPr>
          <p:cNvPr id="54276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22700" y="2610485"/>
            <a:ext cx="3587750" cy="401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charset="-122"/>
              <a:ea typeface="华文楷体" charset="-122"/>
              <a:cs typeface="黑体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203835" y="1009015"/>
            <a:ext cx="8397875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学生户籍信息填写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pic>
        <p:nvPicPr>
          <p:cNvPr id="5530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990" y="1590040"/>
            <a:ext cx="4006850" cy="459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charset="-122"/>
              <a:ea typeface="华文楷体" charset="-122"/>
              <a:cs typeface="黑体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303530" y="912813"/>
            <a:ext cx="83978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填写家庭情况类型信息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5632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115" y="1659890"/>
            <a:ext cx="3006725" cy="446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865" y="1659890"/>
            <a:ext cx="2911475" cy="449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charset="-122"/>
              <a:ea typeface="华文楷体" charset="-122"/>
              <a:cs typeface="黑体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92075" y="1097280"/>
            <a:ext cx="1175131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填写共同生活的家庭成员信息，联系方式，上传相应的健康证明材料（非必须）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5734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398395"/>
            <a:ext cx="4171950" cy="407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00" y="2008188"/>
            <a:ext cx="2616200" cy="4548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AutoShape 2"/>
          <p:cNvSpPr>
            <a14:cpLocks xmlns:a14="http://schemas.microsoft.com/office/drawing/2010/main"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charset="-122"/>
                <a:ea typeface="华文楷体" charset="-122"/>
                <a:cs typeface="黑体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charset="-122"/>
              <a:ea typeface="华文楷体" charset="-122"/>
              <a:cs typeface="黑体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3369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3369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SHOW_EDIT_AREA_INDICATION" val="0"/>
  <p:tag name="KSO_WM_TEMPLATE_THUMBS_INDEX" val="1、3、7、8、10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193369"/>
</p:tagLst>
</file>

<file path=ppt/tags/tag2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93369_1*b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单击此处添加副标题内容"/>
</p:tagLst>
</file>

<file path=ppt/tags/tag2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3369_1*a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活动策划方案"/>
</p:tagLst>
</file>

<file path=ppt/tags/tag207.xml><?xml version="1.0" encoding="utf-8"?>
<p:tagLst xmlns:p="http://schemas.openxmlformats.org/presentationml/2006/main">
  <p:tag name="KSO_WM_TEMPLATE_THUMBS_INDEX" val="1、3、7、8、10、13、15"/>
  <p:tag name="KSO_WM_SLIDE_ID" val="custom20193369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193369"/>
  <p:tag name="KSO_WM_SLIDE_LAYOUT" val="a_b"/>
  <p:tag name="KSO_WM_SLIDE_LAYOUT_CNT" val="1_3"/>
</p:tagLst>
</file>

<file path=ppt/tags/tag208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09.xml><?xml version="1.0" encoding="utf-8"?>
<p:tagLst xmlns:p="http://schemas.openxmlformats.org/presentationml/2006/main">
  <p:tag name="KSO_WM_UNIT_PLACING_PICTURE_USER_VIEWPORT" val="{&quot;height&quot;:7437.4992125984254,&quot;width&quot;:5730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13.xml><?xml version="1.0" encoding="utf-8"?>
<p:tagLst xmlns:p="http://schemas.openxmlformats.org/presentationml/2006/main">
  <p:tag name="KSO_WM_UNIT_PLACING_PICTURE_USER_VIEWPORT" val="{&quot;height&quot;:7083,&quot;width&quot;:5681}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16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17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19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22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23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2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3369_15*a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Thanks"/>
</p:tagLst>
</file>

<file path=ppt/tags/tag225.xml><?xml version="1.0" encoding="utf-8"?>
<p:tagLst xmlns:p="http://schemas.openxmlformats.org/presentationml/2006/main">
  <p:tag name="KSO_WM_SLIDE_ID" val="custom20193369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193369"/>
  <p:tag name="KSO_WM_SLIDE_LAYOUT" val="a_b"/>
  <p:tag name="KSO_WM_SLIDE_LAYOUT_CNT" val="1_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7">
      <a:dk1>
        <a:srgbClr val="000000"/>
      </a:dk1>
      <a:lt1>
        <a:srgbClr val="FFFFFF"/>
      </a:lt1>
      <a:dk2>
        <a:srgbClr val="F2F3FF"/>
      </a:dk2>
      <a:lt2>
        <a:srgbClr val="FFFFFF"/>
      </a:lt2>
      <a:accent1>
        <a:srgbClr val="5066E9"/>
      </a:accent1>
      <a:accent2>
        <a:srgbClr val="598DD5"/>
      </a:accent2>
      <a:accent3>
        <a:srgbClr val="5CAAC6"/>
      </a:accent3>
      <a:accent4>
        <a:srgbClr val="60C1B5"/>
      </a:accent4>
      <a:accent5>
        <a:srgbClr val="64D6A1"/>
      </a:accent5>
      <a:accent6>
        <a:srgbClr val="67EB8D"/>
      </a:accent6>
      <a:hlink>
        <a:srgbClr val="5066E9"/>
      </a:hlink>
      <a:folHlink>
        <a:srgbClr val="9F67A3"/>
      </a:folHlink>
    </a:clrScheme>
    <a:fontScheme name="自定义 9">
      <a:majorFont>
        <a:latin typeface="楷体"/>
        <a:ea typeface="楷体"/>
        <a:cs typeface=""/>
      </a:majorFont>
      <a:minorFont>
        <a:latin typeface="楷体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楷体"/>
        <a:font script="Hebr" typeface="楷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楷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楷体"/>
        <a:font script="Hebr" typeface="楷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楷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7">
    <a:dk1>
      <a:srgbClr val="000000"/>
    </a:dk1>
    <a:lt1>
      <a:srgbClr val="FFFFFF"/>
    </a:lt1>
    <a:dk2>
      <a:srgbClr val="F2F3FF"/>
    </a:dk2>
    <a:lt2>
      <a:srgbClr val="FFFFFF"/>
    </a:lt2>
    <a:accent1>
      <a:srgbClr val="5066E9"/>
    </a:accent1>
    <a:accent2>
      <a:srgbClr val="598DD5"/>
    </a:accent2>
    <a:accent3>
      <a:srgbClr val="5CAAC6"/>
    </a:accent3>
    <a:accent4>
      <a:srgbClr val="60C1B5"/>
    </a:accent4>
    <a:accent5>
      <a:srgbClr val="64D6A1"/>
    </a:accent5>
    <a:accent6>
      <a:srgbClr val="67EB8D"/>
    </a:accent6>
    <a:hlink>
      <a:srgbClr val="5066E9"/>
    </a:hlink>
    <a:folHlink>
      <a:srgbClr val="9F67A3"/>
    </a:folHlink>
  </a:clrScheme>
</a:themeOverride>
</file>

<file path=ppt/theme/themeOverride2.xml><?xml version="1.0" encoding="utf-8"?>
<a:themeOverride xmlns:a="http://schemas.openxmlformats.org/drawingml/2006/main">
  <a:clrScheme name="自定义 7">
    <a:dk1>
      <a:srgbClr val="000000"/>
    </a:dk1>
    <a:lt1>
      <a:srgbClr val="FFFFFF"/>
    </a:lt1>
    <a:dk2>
      <a:srgbClr val="F2F3FF"/>
    </a:dk2>
    <a:lt2>
      <a:srgbClr val="FFFFFF"/>
    </a:lt2>
    <a:accent1>
      <a:srgbClr val="5066E9"/>
    </a:accent1>
    <a:accent2>
      <a:srgbClr val="598DD5"/>
    </a:accent2>
    <a:accent3>
      <a:srgbClr val="5CAAC6"/>
    </a:accent3>
    <a:accent4>
      <a:srgbClr val="60C1B5"/>
    </a:accent4>
    <a:accent5>
      <a:srgbClr val="64D6A1"/>
    </a:accent5>
    <a:accent6>
      <a:srgbClr val="67EB8D"/>
    </a:accent6>
    <a:hlink>
      <a:srgbClr val="5066E9"/>
    </a:hlink>
    <a:folHlink>
      <a:srgbClr val="9F67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宽屏</PresentationFormat>
  <Paragraphs>194</Paragraphs>
  <Slides>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楷体</vt:lpstr>
      <vt:lpstr>微软雅黑</vt:lpstr>
      <vt:lpstr>华文楷体</vt:lpstr>
      <vt:lpstr>Calibri</vt:lpstr>
      <vt:lpstr>黑体</vt:lpstr>
      <vt:lpstr>等线</vt:lpstr>
      <vt:lpstr>1_Office 主题​​</vt:lpstr>
      <vt:lpstr>学生申请资助手册</vt:lpstr>
      <vt:lpstr>PowerPoint 演示文稿</vt:lpstr>
      <vt:lpstr>1、移动端申请资助</vt:lpstr>
      <vt:lpstr>1、移动端申请资助</vt:lpstr>
      <vt:lpstr>1、移动端申请资助</vt:lpstr>
      <vt:lpstr>1、移动端申请资助</vt:lpstr>
      <vt:lpstr>1、移动端申请资助</vt:lpstr>
      <vt:lpstr>1、移动端申请资助</vt:lpstr>
      <vt:lpstr>1、移动端申请资助</vt:lpstr>
      <vt:lpstr>1、移动端申请资助</vt:lpstr>
      <vt:lpstr>1、移动端申请资助</vt:lpstr>
      <vt:lpstr>1、移动端申请资助</vt:lpstr>
      <vt:lpstr>1、移动端申请资助</vt:lpstr>
      <vt:lpstr>电脑端申请资助（1）</vt:lpstr>
      <vt:lpstr>电脑端申请资助（2）</vt:lpstr>
      <vt:lpstr>电脑端申请资助（3）</vt:lpstr>
      <vt:lpstr>电脑端申请资助（4）</vt:lpstr>
      <vt:lpstr>电脑端申请资助（5）</vt:lpstr>
      <vt:lpstr>电脑端申请资助（6）</vt:lpstr>
      <vt:lpstr>电脑端申请资助（7）</vt:lpstr>
      <vt:lpstr>电脑端申请资助（8）</vt:lpstr>
      <vt:lpstr>电脑端申请资助（9）</vt:lpstr>
      <vt:lpstr>电脑端申请资助（10）</vt:lpstr>
      <vt:lpstr>电脑端申请资助（11）</vt:lpstr>
      <vt:lpstr>PowerPoint 演示文稿</vt:lpstr>
      <vt:lpstr>PowerPoint 演示文稿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jialin</dc:creator>
  <cp:lastModifiedBy>iPhone</cp:lastModifiedBy>
  <cp:revision>117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2052-12.4.4</vt:lpwstr>
  </property>
  <property fmtid="{D5CDD505-2E9C-101B-9397-08002B2CF9AE}" pid="3" name="ICV">
    <vt:lpwstr>7782B0B3F85F4409A28A5E5D1C38A85D</vt:lpwstr>
  </property>
</Properties>
</file>