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858F"/>
    <a:srgbClr val="EFE9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5" autoAdjust="0"/>
    <p:restoredTop sz="94660"/>
  </p:normalViewPr>
  <p:slideViewPr>
    <p:cSldViewPr snapToGrid="0">
      <p:cViewPr varScale="1">
        <p:scale>
          <a:sx n="117" d="100"/>
          <a:sy n="117" d="100"/>
        </p:scale>
        <p:origin x="3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958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D0151C-4734-4966-B277-32CB386EA69A}"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3437161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D0151C-4734-4966-B277-32CB386EA69A}"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3466354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5252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3D0151C-4734-4966-B277-32CB386EA69A}" type="datetimeFigureOut">
              <a:rPr lang="zh-CN" altLang="en-US" smtClean="0"/>
              <a:t>2025/10/16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604392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3D0151C-4734-4966-B277-32CB386EA69A}" type="datetimeFigureOut">
              <a:rPr lang="zh-CN" altLang="en-US" smtClean="0"/>
              <a:t>2025/10/16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2183363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3D0151C-4734-4966-B277-32CB386EA69A}" type="datetimeFigureOut">
              <a:rPr lang="zh-CN" altLang="en-US" smtClean="0"/>
              <a:t>2025/10/16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1184653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3D0151C-4734-4966-B277-32CB386EA69A}" type="datetimeFigureOut">
              <a:rPr lang="zh-CN" altLang="en-US" smtClean="0"/>
              <a:t>2025/10/16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3957060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D0151C-4734-4966-B277-32CB386EA69A}" type="datetimeFigureOut">
              <a:rPr lang="zh-CN" altLang="en-US" smtClean="0"/>
              <a:t>2025/10/16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486135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3D0151C-4734-4966-B277-32CB386EA69A}" type="datetimeFigureOut">
              <a:rPr lang="zh-CN" altLang="en-US" smtClean="0"/>
              <a:t>2025/10/16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1016240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3D0151C-4734-4966-B277-32CB386EA69A}" type="datetimeFigureOut">
              <a:rPr lang="zh-CN" altLang="en-US" smtClean="0"/>
              <a:t>2025/10/16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872210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D0151C-4734-4966-B277-32CB386EA69A}" type="datetimeFigureOut">
              <a:rPr lang="zh-CN" altLang="en-US" smtClean="0"/>
              <a:t>2025/10/16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DC3738-9148-4FEC-9BF8-23D65017265C}" type="slidenum">
              <a:rPr lang="zh-CN" altLang="en-US" smtClean="0"/>
              <a:t>‹#›</a:t>
            </a:fld>
            <a:endParaRPr lang="zh-CN" altLang="en-US"/>
          </a:p>
        </p:txBody>
      </p:sp>
    </p:spTree>
    <p:extLst>
      <p:ext uri="{BB962C8B-B14F-4D97-AF65-F5344CB8AC3E}">
        <p14:creationId xmlns:p14="http://schemas.microsoft.com/office/powerpoint/2010/main" val="33804192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818"/>
            <a:ext cx="12192000" cy="6852363"/>
          </a:xfrm>
          <a:prstGeom prst="rect">
            <a:avLst/>
          </a:prstGeom>
        </p:spPr>
      </p:pic>
      <p:sp>
        <p:nvSpPr>
          <p:cNvPr id="2" name="标题 1"/>
          <p:cNvSpPr>
            <a:spLocks noGrp="1"/>
          </p:cNvSpPr>
          <p:nvPr>
            <p:ph type="ctrTitle" idx="4294967295"/>
          </p:nvPr>
        </p:nvSpPr>
        <p:spPr>
          <a:xfrm>
            <a:off x="1524000" y="2081893"/>
            <a:ext cx="9144000" cy="1052512"/>
          </a:xfrm>
        </p:spPr>
        <p:txBody>
          <a:bodyPr>
            <a:normAutofit/>
          </a:bodyPr>
          <a:lstStyle/>
          <a:p>
            <a:pPr algn="ctr"/>
            <a:r>
              <a:rPr lang="zh-CN" altLang="en-US" sz="60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60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 name="副标题 2"/>
          <p:cNvSpPr>
            <a:spLocks noGrp="1"/>
          </p:cNvSpPr>
          <p:nvPr>
            <p:ph type="subTitle" idx="4294967295"/>
          </p:nvPr>
        </p:nvSpPr>
        <p:spPr>
          <a:xfrm>
            <a:off x="1532164" y="3079525"/>
            <a:ext cx="9144000" cy="553583"/>
          </a:xfrm>
        </p:spPr>
        <p:txBody>
          <a:bodyPr>
            <a:noAutofit/>
          </a:bodyPr>
          <a:lstStyle/>
          <a:p>
            <a:pPr marL="0" indent="0" algn="ctr">
              <a:buNone/>
            </a:pPr>
            <a:r>
              <a:rPr lang="en-US" altLang="zh-CN" sz="3600" dirty="0" smtClean="0">
                <a:solidFill>
                  <a:srgbClr val="4D858F"/>
                </a:solidFill>
              </a:rPr>
              <a:t>Click here to edit content</a:t>
            </a:r>
            <a:endParaRPr lang="zh-CN" altLang="en-US" sz="3600" dirty="0">
              <a:solidFill>
                <a:srgbClr val="4D858F"/>
              </a:solidFill>
            </a:endParaRPr>
          </a:p>
        </p:txBody>
      </p:sp>
      <p:sp>
        <p:nvSpPr>
          <p:cNvPr id="5" name="文本框 4"/>
          <p:cNvSpPr txBox="1"/>
          <p:nvPr/>
        </p:nvSpPr>
        <p:spPr>
          <a:xfrm>
            <a:off x="9152164" y="4139294"/>
            <a:ext cx="1800493" cy="369332"/>
          </a:xfrm>
          <a:prstGeom prst="rect">
            <a:avLst/>
          </a:prstGeom>
          <a:noFill/>
        </p:spPr>
        <p:txBody>
          <a:bodyPr wrap="none" rtlCol="0">
            <a:spAutoFit/>
          </a:bodyPr>
          <a:lstStyle/>
          <a:p>
            <a:r>
              <a:rPr lang="zh-CN" altLang="en-US" dirty="0">
                <a:solidFill>
                  <a:srgbClr val="4D858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汇报</a:t>
            </a:r>
            <a:r>
              <a:rPr lang="zh-CN" altLang="en-US" dirty="0" smtClean="0">
                <a:solidFill>
                  <a:srgbClr val="4D858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人：代用名</a:t>
            </a:r>
            <a:endParaRPr lang="zh-CN" altLang="en-US" dirty="0">
              <a:solidFill>
                <a:srgbClr val="4D858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 name="文本框 5"/>
          <p:cNvSpPr txBox="1"/>
          <p:nvPr/>
        </p:nvSpPr>
        <p:spPr>
          <a:xfrm>
            <a:off x="9173853" y="4492298"/>
            <a:ext cx="1258678" cy="338554"/>
          </a:xfrm>
          <a:prstGeom prst="rect">
            <a:avLst/>
          </a:prstGeom>
          <a:noFill/>
        </p:spPr>
        <p:txBody>
          <a:bodyPr wrap="none" rtlCol="0">
            <a:spAutoFit/>
          </a:bodyPr>
          <a:lstStyle/>
          <a:p>
            <a:r>
              <a:rPr lang="en-US" altLang="zh-CN" sz="1600" dirty="0">
                <a:solidFill>
                  <a:srgbClr val="4D858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2025.07.15</a:t>
            </a:r>
            <a:endParaRPr lang="zh-CN" altLang="en-US" sz="1600" dirty="0">
              <a:solidFill>
                <a:srgbClr val="4D858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480" y="608566"/>
            <a:ext cx="2724732" cy="685799"/>
          </a:xfrm>
          <a:prstGeom prst="rect">
            <a:avLst/>
          </a:prstGeom>
        </p:spPr>
      </p:pic>
    </p:spTree>
    <p:extLst>
      <p:ext uri="{BB962C8B-B14F-4D97-AF65-F5344CB8AC3E}">
        <p14:creationId xmlns:p14="http://schemas.microsoft.com/office/powerpoint/2010/main" val="1972277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10" y="-16328"/>
            <a:ext cx="12216220" cy="687432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480" y="612975"/>
            <a:ext cx="2724732" cy="687450"/>
          </a:xfrm>
          <a:prstGeom prst="rect">
            <a:avLst/>
          </a:prstGeom>
        </p:spPr>
      </p:pic>
      <p:sp>
        <p:nvSpPr>
          <p:cNvPr id="5" name="标题 1"/>
          <p:cNvSpPr txBox="1">
            <a:spLocks/>
          </p:cNvSpPr>
          <p:nvPr/>
        </p:nvSpPr>
        <p:spPr>
          <a:xfrm>
            <a:off x="1524000" y="2544652"/>
            <a:ext cx="9144000" cy="10525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6000" dirty="0" smtClean="0">
                <a:solidFill>
                  <a:srgbClr val="EFE9D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谢 谢 观 看</a:t>
            </a:r>
            <a:endParaRPr lang="zh-CN" altLang="en-US" sz="6000" dirty="0">
              <a:solidFill>
                <a:srgbClr val="EFE9D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副标题 2"/>
          <p:cNvSpPr txBox="1">
            <a:spLocks/>
          </p:cNvSpPr>
          <p:nvPr/>
        </p:nvSpPr>
        <p:spPr>
          <a:xfrm>
            <a:off x="1524000" y="3487738"/>
            <a:ext cx="9144000" cy="3984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dirty="0" smtClean="0">
                <a:solidFill>
                  <a:srgbClr val="EFE9D0"/>
                </a:solidFill>
              </a:rPr>
              <a:t>Thanks for watching</a:t>
            </a:r>
            <a:endParaRPr lang="zh-CN" altLang="en-US" dirty="0">
              <a:solidFill>
                <a:srgbClr val="EFE9D0"/>
              </a:solidFill>
            </a:endParaRPr>
          </a:p>
        </p:txBody>
      </p:sp>
    </p:spTree>
    <p:extLst>
      <p:ext uri="{BB962C8B-B14F-4D97-AF65-F5344CB8AC3E}">
        <p14:creationId xmlns:p14="http://schemas.microsoft.com/office/powerpoint/2010/main" val="622821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4765643" cy="6858000"/>
          </a:xfrm>
          <a:prstGeom prst="rect">
            <a:avLst/>
          </a:prstGeom>
        </p:spPr>
      </p:pic>
      <p:grpSp>
        <p:nvGrpSpPr>
          <p:cNvPr id="20" name="组合 19"/>
          <p:cNvGrpSpPr/>
          <p:nvPr/>
        </p:nvGrpSpPr>
        <p:grpSpPr>
          <a:xfrm>
            <a:off x="5784040" y="937665"/>
            <a:ext cx="3951786" cy="830997"/>
            <a:chOff x="5539112" y="913173"/>
            <a:chExt cx="3951786" cy="830997"/>
          </a:xfrm>
        </p:grpSpPr>
        <p:grpSp>
          <p:nvGrpSpPr>
            <p:cNvPr id="7" name="组合 6"/>
            <p:cNvGrpSpPr/>
            <p:nvPr/>
          </p:nvGrpSpPr>
          <p:grpSpPr>
            <a:xfrm>
              <a:off x="5539112" y="913173"/>
              <a:ext cx="912429" cy="830997"/>
              <a:chOff x="5682343" y="1077685"/>
              <a:chExt cx="912429" cy="830997"/>
            </a:xfrm>
          </p:grpSpPr>
          <p:sp>
            <p:nvSpPr>
              <p:cNvPr id="4" name="文本框 3"/>
              <p:cNvSpPr txBox="1"/>
              <p:nvPr/>
            </p:nvSpPr>
            <p:spPr>
              <a:xfrm>
                <a:off x="5682343" y="1077685"/>
                <a:ext cx="912429" cy="830997"/>
              </a:xfrm>
              <a:prstGeom prst="rect">
                <a:avLst/>
              </a:prstGeom>
              <a:noFill/>
            </p:spPr>
            <p:txBody>
              <a:bodyPr wrap="none" rtlCol="0">
                <a:spAutoFit/>
              </a:bodyPr>
              <a:lstStyle/>
              <a:p>
                <a:r>
                  <a:rPr lang="en-US" altLang="zh-CN" sz="48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01</a:t>
                </a:r>
                <a:endParaRPr lang="zh-CN" altLang="en-US" sz="48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6" name="直接连接符 5"/>
              <p:cNvCxnSpPr/>
              <p:nvPr/>
            </p:nvCxnSpPr>
            <p:spPr>
              <a:xfrm>
                <a:off x="5746652" y="1813237"/>
                <a:ext cx="759278" cy="0"/>
              </a:xfrm>
              <a:prstGeom prst="line">
                <a:avLst/>
              </a:prstGeom>
              <a:ln w="28575">
                <a:solidFill>
                  <a:srgbClr val="4D858F"/>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6882492" y="1007386"/>
              <a:ext cx="2608406" cy="461665"/>
            </a:xfrm>
            <a:prstGeom prst="rect">
              <a:avLst/>
            </a:prstGeom>
            <a:noFill/>
          </p:spPr>
          <p:txBody>
            <a:bodyPr wrap="none" rtlCol="0">
              <a:spAutoFit/>
            </a:bodyPr>
            <a:lstStyle/>
            <a:p>
              <a:r>
                <a:rPr lang="zh-CN" altLang="en-US" sz="2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9" name="文本框 18"/>
            <p:cNvSpPr txBox="1"/>
            <p:nvPr/>
          </p:nvSpPr>
          <p:spPr>
            <a:xfrm>
              <a:off x="6890656" y="1388060"/>
              <a:ext cx="2401619" cy="338554"/>
            </a:xfrm>
            <a:prstGeom prst="rect">
              <a:avLst/>
            </a:prstGeom>
            <a:noFill/>
          </p:spPr>
          <p:txBody>
            <a:bodyPr wrap="none" rtlCol="0">
              <a:spAutoFit/>
            </a:bodyPr>
            <a:lstStyle/>
            <a:p>
              <a:r>
                <a:rPr lang="en-US" altLang="zh-CN" sz="1600" dirty="0">
                  <a:solidFill>
                    <a:srgbClr val="4D858F"/>
                  </a:solidFill>
                </a:rPr>
                <a:t>Click here to edit </a:t>
              </a:r>
              <a:r>
                <a:rPr lang="en-US" altLang="zh-CN" sz="1600" dirty="0" smtClean="0">
                  <a:solidFill>
                    <a:srgbClr val="4D858F"/>
                  </a:solidFill>
                </a:rPr>
                <a:t>content</a:t>
              </a:r>
              <a:endParaRPr lang="zh-CN" altLang="en-US" sz="1600" dirty="0">
                <a:solidFill>
                  <a:srgbClr val="4D858F"/>
                </a:solidFill>
              </a:endParaRPr>
            </a:p>
          </p:txBody>
        </p:sp>
      </p:grpSp>
      <p:grpSp>
        <p:nvGrpSpPr>
          <p:cNvPr id="21" name="组合 20"/>
          <p:cNvGrpSpPr/>
          <p:nvPr/>
        </p:nvGrpSpPr>
        <p:grpSpPr>
          <a:xfrm>
            <a:off x="5784040" y="2263187"/>
            <a:ext cx="3951786" cy="830997"/>
            <a:chOff x="5539112" y="913173"/>
            <a:chExt cx="3951786" cy="830997"/>
          </a:xfrm>
        </p:grpSpPr>
        <p:grpSp>
          <p:nvGrpSpPr>
            <p:cNvPr id="22" name="组合 21"/>
            <p:cNvGrpSpPr/>
            <p:nvPr/>
          </p:nvGrpSpPr>
          <p:grpSpPr>
            <a:xfrm>
              <a:off x="5539112" y="913173"/>
              <a:ext cx="912429" cy="830997"/>
              <a:chOff x="5682343" y="1077685"/>
              <a:chExt cx="912429" cy="830997"/>
            </a:xfrm>
          </p:grpSpPr>
          <p:sp>
            <p:nvSpPr>
              <p:cNvPr id="25" name="文本框 24"/>
              <p:cNvSpPr txBox="1"/>
              <p:nvPr/>
            </p:nvSpPr>
            <p:spPr>
              <a:xfrm>
                <a:off x="5682343" y="1077685"/>
                <a:ext cx="912429" cy="830997"/>
              </a:xfrm>
              <a:prstGeom prst="rect">
                <a:avLst/>
              </a:prstGeom>
              <a:noFill/>
            </p:spPr>
            <p:txBody>
              <a:bodyPr wrap="none" rtlCol="0">
                <a:spAutoFit/>
              </a:bodyPr>
              <a:lstStyle/>
              <a:p>
                <a:r>
                  <a:rPr lang="en-US" altLang="zh-CN" sz="48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02</a:t>
                </a:r>
                <a:endParaRPr lang="zh-CN" altLang="en-US" sz="48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26" name="直接连接符 25"/>
              <p:cNvCxnSpPr/>
              <p:nvPr/>
            </p:nvCxnSpPr>
            <p:spPr>
              <a:xfrm>
                <a:off x="5746652" y="1813237"/>
                <a:ext cx="759278" cy="0"/>
              </a:xfrm>
              <a:prstGeom prst="line">
                <a:avLst/>
              </a:prstGeom>
              <a:ln w="28575">
                <a:solidFill>
                  <a:srgbClr val="4D858F"/>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6882492" y="1007386"/>
              <a:ext cx="2608406" cy="461665"/>
            </a:xfrm>
            <a:prstGeom prst="rect">
              <a:avLst/>
            </a:prstGeom>
            <a:noFill/>
          </p:spPr>
          <p:txBody>
            <a:bodyPr wrap="none" rtlCol="0">
              <a:spAutoFit/>
            </a:bodyPr>
            <a:lstStyle/>
            <a:p>
              <a:r>
                <a:rPr lang="zh-CN" altLang="en-US" sz="2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4" name="文本框 23"/>
            <p:cNvSpPr txBox="1"/>
            <p:nvPr/>
          </p:nvSpPr>
          <p:spPr>
            <a:xfrm>
              <a:off x="6890656" y="1388060"/>
              <a:ext cx="2401619" cy="338554"/>
            </a:xfrm>
            <a:prstGeom prst="rect">
              <a:avLst/>
            </a:prstGeom>
            <a:noFill/>
          </p:spPr>
          <p:txBody>
            <a:bodyPr wrap="none" rtlCol="0">
              <a:spAutoFit/>
            </a:bodyPr>
            <a:lstStyle/>
            <a:p>
              <a:r>
                <a:rPr lang="en-US" altLang="zh-CN" sz="1600" dirty="0">
                  <a:solidFill>
                    <a:srgbClr val="4D858F"/>
                  </a:solidFill>
                </a:rPr>
                <a:t>Click here to edit </a:t>
              </a:r>
              <a:r>
                <a:rPr lang="en-US" altLang="zh-CN" sz="1600" dirty="0" smtClean="0">
                  <a:solidFill>
                    <a:srgbClr val="4D858F"/>
                  </a:solidFill>
                </a:rPr>
                <a:t>content</a:t>
              </a:r>
              <a:endParaRPr lang="zh-CN" altLang="en-US" sz="1600" dirty="0">
                <a:solidFill>
                  <a:srgbClr val="4D858F"/>
                </a:solidFill>
              </a:endParaRPr>
            </a:p>
          </p:txBody>
        </p:sp>
      </p:grpSp>
      <p:grpSp>
        <p:nvGrpSpPr>
          <p:cNvPr id="27" name="组合 26"/>
          <p:cNvGrpSpPr/>
          <p:nvPr/>
        </p:nvGrpSpPr>
        <p:grpSpPr>
          <a:xfrm>
            <a:off x="5784040" y="3588709"/>
            <a:ext cx="3951786" cy="830997"/>
            <a:chOff x="5539112" y="913173"/>
            <a:chExt cx="3951786" cy="830997"/>
          </a:xfrm>
        </p:grpSpPr>
        <p:grpSp>
          <p:nvGrpSpPr>
            <p:cNvPr id="28" name="组合 27"/>
            <p:cNvGrpSpPr/>
            <p:nvPr/>
          </p:nvGrpSpPr>
          <p:grpSpPr>
            <a:xfrm>
              <a:off x="5539112" y="913173"/>
              <a:ext cx="912429" cy="830997"/>
              <a:chOff x="5682343" y="1077685"/>
              <a:chExt cx="912429" cy="830997"/>
            </a:xfrm>
          </p:grpSpPr>
          <p:sp>
            <p:nvSpPr>
              <p:cNvPr id="31" name="文本框 30"/>
              <p:cNvSpPr txBox="1"/>
              <p:nvPr/>
            </p:nvSpPr>
            <p:spPr>
              <a:xfrm>
                <a:off x="5682343" y="1077685"/>
                <a:ext cx="912429" cy="830997"/>
              </a:xfrm>
              <a:prstGeom prst="rect">
                <a:avLst/>
              </a:prstGeom>
              <a:noFill/>
            </p:spPr>
            <p:txBody>
              <a:bodyPr wrap="none" rtlCol="0">
                <a:spAutoFit/>
              </a:bodyPr>
              <a:lstStyle/>
              <a:p>
                <a:r>
                  <a:rPr lang="en-US" altLang="zh-CN" sz="48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03</a:t>
                </a:r>
                <a:endParaRPr lang="zh-CN" altLang="en-US" sz="48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32" name="直接连接符 31"/>
              <p:cNvCxnSpPr/>
              <p:nvPr/>
            </p:nvCxnSpPr>
            <p:spPr>
              <a:xfrm>
                <a:off x="5746652" y="1813237"/>
                <a:ext cx="759278" cy="0"/>
              </a:xfrm>
              <a:prstGeom prst="line">
                <a:avLst/>
              </a:prstGeom>
              <a:ln w="28575">
                <a:solidFill>
                  <a:srgbClr val="4D858F"/>
                </a:solidFill>
              </a:ln>
            </p:spPr>
            <p:style>
              <a:lnRef idx="1">
                <a:schemeClr val="accent1"/>
              </a:lnRef>
              <a:fillRef idx="0">
                <a:schemeClr val="accent1"/>
              </a:fillRef>
              <a:effectRef idx="0">
                <a:schemeClr val="accent1"/>
              </a:effectRef>
              <a:fontRef idx="minor">
                <a:schemeClr val="tx1"/>
              </a:fontRef>
            </p:style>
          </p:cxnSp>
        </p:grpSp>
        <p:sp>
          <p:nvSpPr>
            <p:cNvPr id="29" name="文本框 28"/>
            <p:cNvSpPr txBox="1"/>
            <p:nvPr/>
          </p:nvSpPr>
          <p:spPr>
            <a:xfrm>
              <a:off x="6882492" y="1007386"/>
              <a:ext cx="2608406" cy="461665"/>
            </a:xfrm>
            <a:prstGeom prst="rect">
              <a:avLst/>
            </a:prstGeom>
            <a:noFill/>
          </p:spPr>
          <p:txBody>
            <a:bodyPr wrap="none" rtlCol="0">
              <a:spAutoFit/>
            </a:bodyPr>
            <a:lstStyle/>
            <a:p>
              <a:r>
                <a:rPr lang="zh-CN" altLang="en-US" sz="2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0" name="文本框 29"/>
            <p:cNvSpPr txBox="1"/>
            <p:nvPr/>
          </p:nvSpPr>
          <p:spPr>
            <a:xfrm>
              <a:off x="6890656" y="1388060"/>
              <a:ext cx="2401619" cy="338554"/>
            </a:xfrm>
            <a:prstGeom prst="rect">
              <a:avLst/>
            </a:prstGeom>
            <a:noFill/>
          </p:spPr>
          <p:txBody>
            <a:bodyPr wrap="none" rtlCol="0">
              <a:spAutoFit/>
            </a:bodyPr>
            <a:lstStyle/>
            <a:p>
              <a:r>
                <a:rPr lang="en-US" altLang="zh-CN" sz="1600" dirty="0">
                  <a:solidFill>
                    <a:srgbClr val="4D858F"/>
                  </a:solidFill>
                </a:rPr>
                <a:t>Click here to edit </a:t>
              </a:r>
              <a:r>
                <a:rPr lang="en-US" altLang="zh-CN" sz="1600" dirty="0" smtClean="0">
                  <a:solidFill>
                    <a:srgbClr val="4D858F"/>
                  </a:solidFill>
                </a:rPr>
                <a:t>content</a:t>
              </a:r>
              <a:endParaRPr lang="zh-CN" altLang="en-US" sz="1600" dirty="0">
                <a:solidFill>
                  <a:srgbClr val="4D858F"/>
                </a:solidFill>
              </a:endParaRPr>
            </a:p>
          </p:txBody>
        </p:sp>
      </p:grpSp>
      <p:grpSp>
        <p:nvGrpSpPr>
          <p:cNvPr id="33" name="组合 32"/>
          <p:cNvGrpSpPr/>
          <p:nvPr/>
        </p:nvGrpSpPr>
        <p:grpSpPr>
          <a:xfrm>
            <a:off x="5784040" y="4914230"/>
            <a:ext cx="3951786" cy="830997"/>
            <a:chOff x="5539112" y="913173"/>
            <a:chExt cx="3951786" cy="830997"/>
          </a:xfrm>
        </p:grpSpPr>
        <p:grpSp>
          <p:nvGrpSpPr>
            <p:cNvPr id="34" name="组合 33"/>
            <p:cNvGrpSpPr/>
            <p:nvPr/>
          </p:nvGrpSpPr>
          <p:grpSpPr>
            <a:xfrm>
              <a:off x="5539112" y="913173"/>
              <a:ext cx="912429" cy="830997"/>
              <a:chOff x="5682343" y="1077685"/>
              <a:chExt cx="912429" cy="830997"/>
            </a:xfrm>
          </p:grpSpPr>
          <p:sp>
            <p:nvSpPr>
              <p:cNvPr id="37" name="文本框 36"/>
              <p:cNvSpPr txBox="1"/>
              <p:nvPr/>
            </p:nvSpPr>
            <p:spPr>
              <a:xfrm>
                <a:off x="5682343" y="1077685"/>
                <a:ext cx="912429" cy="830997"/>
              </a:xfrm>
              <a:prstGeom prst="rect">
                <a:avLst/>
              </a:prstGeom>
              <a:noFill/>
            </p:spPr>
            <p:txBody>
              <a:bodyPr wrap="none" rtlCol="0">
                <a:spAutoFit/>
              </a:bodyPr>
              <a:lstStyle/>
              <a:p>
                <a:r>
                  <a:rPr lang="en-US" altLang="zh-CN" sz="48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04</a:t>
                </a:r>
                <a:endParaRPr lang="zh-CN" altLang="en-US" sz="48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38" name="直接连接符 37"/>
              <p:cNvCxnSpPr/>
              <p:nvPr/>
            </p:nvCxnSpPr>
            <p:spPr>
              <a:xfrm>
                <a:off x="5746652" y="1813237"/>
                <a:ext cx="759278" cy="0"/>
              </a:xfrm>
              <a:prstGeom prst="line">
                <a:avLst/>
              </a:prstGeom>
              <a:ln w="28575">
                <a:solidFill>
                  <a:srgbClr val="4D858F"/>
                </a:solidFill>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a:xfrm>
              <a:off x="6882492" y="1007386"/>
              <a:ext cx="2608406" cy="461665"/>
            </a:xfrm>
            <a:prstGeom prst="rect">
              <a:avLst/>
            </a:prstGeom>
            <a:noFill/>
          </p:spPr>
          <p:txBody>
            <a:bodyPr wrap="none" rtlCol="0">
              <a:spAutoFit/>
            </a:bodyPr>
            <a:lstStyle/>
            <a:p>
              <a:r>
                <a:rPr lang="zh-CN" altLang="en-US" sz="2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6" name="文本框 35"/>
            <p:cNvSpPr txBox="1"/>
            <p:nvPr/>
          </p:nvSpPr>
          <p:spPr>
            <a:xfrm>
              <a:off x="6890656" y="1388060"/>
              <a:ext cx="2401619" cy="338554"/>
            </a:xfrm>
            <a:prstGeom prst="rect">
              <a:avLst/>
            </a:prstGeom>
            <a:noFill/>
          </p:spPr>
          <p:txBody>
            <a:bodyPr wrap="none" rtlCol="0">
              <a:spAutoFit/>
            </a:bodyPr>
            <a:lstStyle/>
            <a:p>
              <a:r>
                <a:rPr lang="en-US" altLang="zh-CN" sz="1600" dirty="0">
                  <a:solidFill>
                    <a:srgbClr val="4D858F"/>
                  </a:solidFill>
                </a:rPr>
                <a:t>Click here to edit </a:t>
              </a:r>
              <a:r>
                <a:rPr lang="en-US" altLang="zh-CN" sz="1600" dirty="0" smtClean="0">
                  <a:solidFill>
                    <a:srgbClr val="4D858F"/>
                  </a:solidFill>
                </a:rPr>
                <a:t>content</a:t>
              </a:r>
              <a:endParaRPr lang="zh-CN" altLang="en-US" sz="1600" dirty="0">
                <a:solidFill>
                  <a:srgbClr val="4D858F"/>
                </a:solidFill>
              </a:endParaRPr>
            </a:p>
          </p:txBody>
        </p:sp>
      </p:grpSp>
      <p:sp>
        <p:nvSpPr>
          <p:cNvPr id="39" name="文本框 38"/>
          <p:cNvSpPr txBox="1"/>
          <p:nvPr/>
        </p:nvSpPr>
        <p:spPr>
          <a:xfrm>
            <a:off x="1330778" y="2208568"/>
            <a:ext cx="2069797" cy="1107996"/>
          </a:xfrm>
          <a:prstGeom prst="rect">
            <a:avLst/>
          </a:prstGeom>
          <a:noFill/>
        </p:spPr>
        <p:txBody>
          <a:bodyPr wrap="none" rtlCol="0">
            <a:spAutoFit/>
          </a:bodyPr>
          <a:lstStyle/>
          <a:p>
            <a:r>
              <a:rPr lang="zh-CN" altLang="en-US" sz="66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目 录</a:t>
            </a:r>
            <a:endParaRPr lang="zh-CN" altLang="en-US" sz="66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0" name="文本框 39"/>
          <p:cNvSpPr txBox="1"/>
          <p:nvPr/>
        </p:nvSpPr>
        <p:spPr>
          <a:xfrm>
            <a:off x="1391692" y="3450194"/>
            <a:ext cx="2008883" cy="523220"/>
          </a:xfrm>
          <a:prstGeom prst="rect">
            <a:avLst/>
          </a:prstGeom>
          <a:noFill/>
        </p:spPr>
        <p:txBody>
          <a:bodyPr wrap="none" rtlCol="0">
            <a:spAutoFit/>
          </a:bodyPr>
          <a:lstStyle/>
          <a:p>
            <a:r>
              <a:rPr lang="en-US" altLang="zh-CN" sz="2800" b="1" dirty="0" smtClean="0">
                <a:solidFill>
                  <a:schemeClr val="bg1"/>
                </a:solidFill>
              </a:rPr>
              <a:t>CONTENTS</a:t>
            </a:r>
            <a:endParaRPr lang="zh-CN" altLang="en-US" sz="2800" b="1" dirty="0">
              <a:solidFill>
                <a:schemeClr val="bg1"/>
              </a:solidFill>
            </a:endParaRPr>
          </a:p>
        </p:txBody>
      </p:sp>
    </p:spTree>
    <p:extLst>
      <p:ext uri="{BB962C8B-B14F-4D97-AF65-F5344CB8AC3E}">
        <p14:creationId xmlns:p14="http://schemas.microsoft.com/office/powerpoint/2010/main" val="790663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30507" y="1371601"/>
            <a:ext cx="3130985" cy="923330"/>
          </a:xfrm>
          <a:prstGeom prst="rect">
            <a:avLst/>
          </a:prstGeom>
          <a:noFill/>
        </p:spPr>
        <p:txBody>
          <a:bodyPr wrap="none" rtlCol="0">
            <a:spAutoFit/>
          </a:bodyPr>
          <a:lstStyle/>
          <a:p>
            <a:r>
              <a:rPr lang="en-US" altLang="zh-CN" sz="5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PART  01</a:t>
            </a:r>
            <a:endParaRPr lang="zh-CN" altLang="en-US" sz="5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 name="标题 1"/>
          <p:cNvSpPr txBox="1">
            <a:spLocks/>
          </p:cNvSpPr>
          <p:nvPr/>
        </p:nvSpPr>
        <p:spPr>
          <a:xfrm>
            <a:off x="1524000" y="2650786"/>
            <a:ext cx="9144000" cy="10525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48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副标题 2"/>
          <p:cNvSpPr txBox="1">
            <a:spLocks/>
          </p:cNvSpPr>
          <p:nvPr/>
        </p:nvSpPr>
        <p:spPr>
          <a:xfrm>
            <a:off x="1524000" y="3618364"/>
            <a:ext cx="9144000" cy="3984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dirty="0" smtClean="0">
                <a:solidFill>
                  <a:srgbClr val="4D858F"/>
                </a:solidFill>
              </a:rPr>
              <a:t>Click here to edit content</a:t>
            </a:r>
            <a:endParaRPr lang="zh-CN" altLang="en-US" dirty="0">
              <a:solidFill>
                <a:srgbClr val="4D858F"/>
              </a:solidFill>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993446"/>
            <a:ext cx="12192000" cy="1864554"/>
          </a:xfrm>
          <a:prstGeom prst="rect">
            <a:avLst/>
          </a:prstGeom>
        </p:spPr>
      </p:pic>
    </p:spTree>
    <p:extLst>
      <p:ext uri="{BB962C8B-B14F-4D97-AF65-F5344CB8AC3E}">
        <p14:creationId xmlns:p14="http://schemas.microsoft.com/office/powerpoint/2010/main" val="837000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5556" y="391886"/>
            <a:ext cx="2608406" cy="461665"/>
          </a:xfrm>
          <a:prstGeom prst="rect">
            <a:avLst/>
          </a:prstGeom>
          <a:noFill/>
        </p:spPr>
        <p:txBody>
          <a:bodyPr wrap="none" rtlCol="0">
            <a:spAutoFit/>
          </a:bodyPr>
          <a:lstStyle/>
          <a:p>
            <a:r>
              <a:rPr lang="zh-CN" altLang="en-US" sz="2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 name="文本框 4"/>
          <p:cNvSpPr txBox="1"/>
          <p:nvPr/>
        </p:nvSpPr>
        <p:spPr>
          <a:xfrm>
            <a:off x="2959470" y="506833"/>
            <a:ext cx="2401619" cy="338554"/>
          </a:xfrm>
          <a:prstGeom prst="rect">
            <a:avLst/>
          </a:prstGeom>
          <a:noFill/>
        </p:spPr>
        <p:txBody>
          <a:bodyPr wrap="none" rtlCol="0">
            <a:spAutoFit/>
          </a:bodyPr>
          <a:lstStyle/>
          <a:p>
            <a:r>
              <a:rPr lang="en-US" altLang="zh-CN" sz="1600" dirty="0">
                <a:solidFill>
                  <a:schemeClr val="bg1">
                    <a:lumMod val="65000"/>
                  </a:schemeClr>
                </a:solidFill>
              </a:rPr>
              <a:t>Click here to edit </a:t>
            </a:r>
            <a:r>
              <a:rPr lang="en-US" altLang="zh-CN" sz="1600" dirty="0" smtClean="0">
                <a:solidFill>
                  <a:schemeClr val="bg1">
                    <a:lumMod val="65000"/>
                  </a:schemeClr>
                </a:solidFill>
              </a:rPr>
              <a:t>content</a:t>
            </a:r>
            <a:endParaRPr lang="zh-CN" altLang="en-US" sz="1600" dirty="0">
              <a:solidFill>
                <a:schemeClr val="bg1">
                  <a:lumMod val="65000"/>
                </a:schemeClr>
              </a:solidFill>
            </a:endParaRPr>
          </a:p>
        </p:txBody>
      </p:sp>
      <p:grpSp>
        <p:nvGrpSpPr>
          <p:cNvPr id="8" name="组合 7"/>
          <p:cNvGrpSpPr/>
          <p:nvPr/>
        </p:nvGrpSpPr>
        <p:grpSpPr>
          <a:xfrm>
            <a:off x="7071192" y="1589316"/>
            <a:ext cx="4060371" cy="1296636"/>
            <a:chOff x="6594022" y="1572986"/>
            <a:chExt cx="4060371" cy="1296636"/>
          </a:xfrm>
        </p:grpSpPr>
        <p:sp>
          <p:nvSpPr>
            <p:cNvPr id="6" name="文本框 5"/>
            <p:cNvSpPr txBox="1"/>
            <p:nvPr/>
          </p:nvSpPr>
          <p:spPr>
            <a:xfrm>
              <a:off x="6594022" y="1572986"/>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6601311" y="1997588"/>
              <a:ext cx="4053082" cy="872034"/>
            </a:xfrm>
            <a:prstGeom prst="rect">
              <a:avLst/>
            </a:prstGeom>
            <a:noFill/>
          </p:spPr>
          <p:txBody>
            <a:bodyPr wrap="square" rtlCol="0">
              <a:spAutoFit/>
            </a:bodyPr>
            <a:lstStyle/>
            <a:p>
              <a:pPr algn="just">
                <a:lnSpc>
                  <a:spcPts val="2200"/>
                </a:lnSpc>
              </a:pPr>
              <a:r>
                <a:rPr lang="zh-CN" altLang="en-US" sz="14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grpSp>
        <p:nvGrpSpPr>
          <p:cNvPr id="9" name="组合 8"/>
          <p:cNvGrpSpPr/>
          <p:nvPr/>
        </p:nvGrpSpPr>
        <p:grpSpPr>
          <a:xfrm>
            <a:off x="7071192" y="3166384"/>
            <a:ext cx="4060371" cy="1296636"/>
            <a:chOff x="6594022" y="1572986"/>
            <a:chExt cx="4060371" cy="1296636"/>
          </a:xfrm>
        </p:grpSpPr>
        <p:sp>
          <p:nvSpPr>
            <p:cNvPr id="10" name="文本框 9"/>
            <p:cNvSpPr txBox="1"/>
            <p:nvPr/>
          </p:nvSpPr>
          <p:spPr>
            <a:xfrm>
              <a:off x="6594022" y="1572986"/>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1" name="文本框 10"/>
            <p:cNvSpPr txBox="1"/>
            <p:nvPr/>
          </p:nvSpPr>
          <p:spPr>
            <a:xfrm>
              <a:off x="6601311" y="1997588"/>
              <a:ext cx="4053082" cy="872034"/>
            </a:xfrm>
            <a:prstGeom prst="rect">
              <a:avLst/>
            </a:prstGeom>
            <a:noFill/>
          </p:spPr>
          <p:txBody>
            <a:bodyPr wrap="square" rtlCol="0">
              <a:spAutoFit/>
            </a:bodyPr>
            <a:lstStyle/>
            <a:p>
              <a:pPr algn="just">
                <a:lnSpc>
                  <a:spcPts val="2200"/>
                </a:lnSpc>
              </a:pPr>
              <a:r>
                <a:rPr lang="zh-CN" altLang="en-US" sz="14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grpSp>
        <p:nvGrpSpPr>
          <p:cNvPr id="12" name="组合 11"/>
          <p:cNvGrpSpPr/>
          <p:nvPr/>
        </p:nvGrpSpPr>
        <p:grpSpPr>
          <a:xfrm>
            <a:off x="7071192" y="4743452"/>
            <a:ext cx="4060371" cy="1296636"/>
            <a:chOff x="6594022" y="1572986"/>
            <a:chExt cx="4060371" cy="1296636"/>
          </a:xfrm>
        </p:grpSpPr>
        <p:sp>
          <p:nvSpPr>
            <p:cNvPr id="13" name="文本框 12"/>
            <p:cNvSpPr txBox="1"/>
            <p:nvPr/>
          </p:nvSpPr>
          <p:spPr>
            <a:xfrm>
              <a:off x="6594022" y="1572986"/>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4" name="文本框 13"/>
            <p:cNvSpPr txBox="1"/>
            <p:nvPr/>
          </p:nvSpPr>
          <p:spPr>
            <a:xfrm>
              <a:off x="6601311" y="1997588"/>
              <a:ext cx="4053082" cy="872034"/>
            </a:xfrm>
            <a:prstGeom prst="rect">
              <a:avLst/>
            </a:prstGeom>
            <a:noFill/>
          </p:spPr>
          <p:txBody>
            <a:bodyPr wrap="square" rtlCol="0">
              <a:spAutoFit/>
            </a:bodyPr>
            <a:lstStyle/>
            <a:p>
              <a:pPr algn="just">
                <a:lnSpc>
                  <a:spcPts val="2200"/>
                </a:lnSpc>
              </a:pPr>
              <a:r>
                <a:rPr lang="zh-CN" altLang="en-US" sz="14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sp>
        <p:nvSpPr>
          <p:cNvPr id="15" name="矩形 14"/>
          <p:cNvSpPr/>
          <p:nvPr/>
        </p:nvSpPr>
        <p:spPr>
          <a:xfrm>
            <a:off x="1078169" y="1409700"/>
            <a:ext cx="4016345" cy="4648653"/>
          </a:xfrm>
          <a:prstGeom prst="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0" y="6629400"/>
            <a:ext cx="12192000" cy="0"/>
          </a:xfrm>
          <a:prstGeom prst="line">
            <a:avLst/>
          </a:prstGeom>
          <a:ln w="12700">
            <a:solidFill>
              <a:srgbClr val="4D858F"/>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0" y="347664"/>
            <a:ext cx="187779" cy="481396"/>
          </a:xfrm>
          <a:prstGeom prst="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l="9474" r="9657"/>
          <a:stretch/>
        </p:blipFill>
        <p:spPr>
          <a:xfrm>
            <a:off x="1437792" y="1409700"/>
            <a:ext cx="3265125" cy="4648653"/>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0953" y="1657955"/>
            <a:ext cx="874732" cy="613958"/>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0953" y="3225196"/>
            <a:ext cx="874732" cy="613958"/>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0953" y="4792436"/>
            <a:ext cx="874732" cy="613958"/>
          </a:xfrm>
          <a:prstGeom prst="rect">
            <a:avLst/>
          </a:prstGeom>
        </p:spPr>
      </p:pic>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19606" y="274078"/>
            <a:ext cx="1844838" cy="465509"/>
          </a:xfrm>
          <a:prstGeom prst="rect">
            <a:avLst/>
          </a:prstGeom>
        </p:spPr>
      </p:pic>
    </p:spTree>
    <p:extLst>
      <p:ext uri="{BB962C8B-B14F-4D97-AF65-F5344CB8AC3E}">
        <p14:creationId xmlns:p14="http://schemas.microsoft.com/office/powerpoint/2010/main" val="2461719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73222" y="1589316"/>
            <a:ext cx="4060371" cy="1296636"/>
            <a:chOff x="6594022" y="1572986"/>
            <a:chExt cx="4060371" cy="1296636"/>
          </a:xfrm>
        </p:grpSpPr>
        <p:sp>
          <p:nvSpPr>
            <p:cNvPr id="6" name="文本框 5"/>
            <p:cNvSpPr txBox="1"/>
            <p:nvPr/>
          </p:nvSpPr>
          <p:spPr>
            <a:xfrm>
              <a:off x="6594022" y="1572986"/>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6601311" y="1997588"/>
              <a:ext cx="4053082" cy="872034"/>
            </a:xfrm>
            <a:prstGeom prst="rect">
              <a:avLst/>
            </a:prstGeom>
            <a:noFill/>
          </p:spPr>
          <p:txBody>
            <a:bodyPr wrap="square" rtlCol="0">
              <a:spAutoFit/>
            </a:bodyPr>
            <a:lstStyle/>
            <a:p>
              <a:pPr algn="just">
                <a:lnSpc>
                  <a:spcPts val="2200"/>
                </a:lnSpc>
              </a:pPr>
              <a:r>
                <a:rPr lang="zh-CN" altLang="en-US" sz="14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grpSp>
        <p:nvGrpSpPr>
          <p:cNvPr id="9" name="组合 8"/>
          <p:cNvGrpSpPr/>
          <p:nvPr/>
        </p:nvGrpSpPr>
        <p:grpSpPr>
          <a:xfrm>
            <a:off x="6973222" y="3166384"/>
            <a:ext cx="4060371" cy="1296636"/>
            <a:chOff x="6594022" y="1572986"/>
            <a:chExt cx="4060371" cy="1296636"/>
          </a:xfrm>
        </p:grpSpPr>
        <p:sp>
          <p:nvSpPr>
            <p:cNvPr id="10" name="文本框 9"/>
            <p:cNvSpPr txBox="1"/>
            <p:nvPr/>
          </p:nvSpPr>
          <p:spPr>
            <a:xfrm>
              <a:off x="6594022" y="1572986"/>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1" name="文本框 10"/>
            <p:cNvSpPr txBox="1"/>
            <p:nvPr/>
          </p:nvSpPr>
          <p:spPr>
            <a:xfrm>
              <a:off x="6601311" y="1997588"/>
              <a:ext cx="4053082" cy="872034"/>
            </a:xfrm>
            <a:prstGeom prst="rect">
              <a:avLst/>
            </a:prstGeom>
            <a:noFill/>
          </p:spPr>
          <p:txBody>
            <a:bodyPr wrap="square" rtlCol="0">
              <a:spAutoFit/>
            </a:bodyPr>
            <a:lstStyle/>
            <a:p>
              <a:pPr algn="just">
                <a:lnSpc>
                  <a:spcPts val="2200"/>
                </a:lnSpc>
              </a:pPr>
              <a:r>
                <a:rPr lang="zh-CN" altLang="en-US" sz="14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grpSp>
        <p:nvGrpSpPr>
          <p:cNvPr id="12" name="组合 11"/>
          <p:cNvGrpSpPr/>
          <p:nvPr/>
        </p:nvGrpSpPr>
        <p:grpSpPr>
          <a:xfrm>
            <a:off x="6973222" y="4743452"/>
            <a:ext cx="4060371" cy="1296636"/>
            <a:chOff x="6594022" y="1572986"/>
            <a:chExt cx="4060371" cy="1296636"/>
          </a:xfrm>
        </p:grpSpPr>
        <p:sp>
          <p:nvSpPr>
            <p:cNvPr id="13" name="文本框 12"/>
            <p:cNvSpPr txBox="1"/>
            <p:nvPr/>
          </p:nvSpPr>
          <p:spPr>
            <a:xfrm>
              <a:off x="6594022" y="1572986"/>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4" name="文本框 13"/>
            <p:cNvSpPr txBox="1"/>
            <p:nvPr/>
          </p:nvSpPr>
          <p:spPr>
            <a:xfrm>
              <a:off x="6601311" y="1997588"/>
              <a:ext cx="4053082" cy="872034"/>
            </a:xfrm>
            <a:prstGeom prst="rect">
              <a:avLst/>
            </a:prstGeom>
            <a:noFill/>
          </p:spPr>
          <p:txBody>
            <a:bodyPr wrap="square" rtlCol="0">
              <a:spAutoFit/>
            </a:bodyPr>
            <a:lstStyle/>
            <a:p>
              <a:pPr algn="just">
                <a:lnSpc>
                  <a:spcPts val="2200"/>
                </a:lnSpc>
              </a:pPr>
              <a:r>
                <a:rPr lang="zh-CN" altLang="en-US" sz="14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sp>
        <p:nvSpPr>
          <p:cNvPr id="15" name="矩形 14"/>
          <p:cNvSpPr/>
          <p:nvPr/>
        </p:nvSpPr>
        <p:spPr>
          <a:xfrm>
            <a:off x="833241" y="1442356"/>
            <a:ext cx="3845380" cy="5415643"/>
          </a:xfrm>
          <a:prstGeom prst="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554320" y="3466197"/>
            <a:ext cx="2403222" cy="430887"/>
          </a:xfrm>
          <a:prstGeom prst="rect">
            <a:avLst/>
          </a:prstGeom>
          <a:noFill/>
        </p:spPr>
        <p:txBody>
          <a:bodyPr wrap="none" rtlCol="0">
            <a:spAutoFit/>
          </a:bodyPr>
          <a:lstStyle/>
          <a:p>
            <a:r>
              <a:rPr lang="zh-CN" altLang="en-US" sz="2200" dirty="0" smtClean="0">
                <a:solidFill>
                  <a:srgbClr val="EFE9D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EFE9D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文本框 16"/>
          <p:cNvSpPr txBox="1"/>
          <p:nvPr/>
        </p:nvSpPr>
        <p:spPr>
          <a:xfrm>
            <a:off x="1286452" y="4013127"/>
            <a:ext cx="2988128" cy="1007968"/>
          </a:xfrm>
          <a:prstGeom prst="rect">
            <a:avLst/>
          </a:prstGeom>
          <a:noFill/>
        </p:spPr>
        <p:txBody>
          <a:bodyPr wrap="square" rtlCol="0">
            <a:spAutoFit/>
          </a:bodyPr>
          <a:lstStyle/>
          <a:p>
            <a:pPr algn="just">
              <a:lnSpc>
                <a:spcPts val="1900"/>
              </a:lnSpc>
            </a:pPr>
            <a:r>
              <a:rPr lang="zh-CN" altLang="en-US" sz="1200" dirty="0" smtClean="0">
                <a:solidFill>
                  <a:srgbClr val="EFE9D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200" dirty="0">
              <a:solidFill>
                <a:srgbClr val="EFE9D0"/>
              </a:solidFill>
            </a:endParaRPr>
          </a:p>
        </p:txBody>
      </p:sp>
      <p:sp>
        <p:nvSpPr>
          <p:cNvPr id="18" name="文本框 17"/>
          <p:cNvSpPr txBox="1"/>
          <p:nvPr/>
        </p:nvSpPr>
        <p:spPr>
          <a:xfrm>
            <a:off x="1261867" y="5171231"/>
            <a:ext cx="2988128" cy="561564"/>
          </a:xfrm>
          <a:prstGeom prst="rect">
            <a:avLst/>
          </a:prstGeom>
          <a:noFill/>
        </p:spPr>
        <p:txBody>
          <a:bodyPr wrap="square" rtlCol="0">
            <a:spAutoFit/>
          </a:bodyPr>
          <a:lstStyle/>
          <a:p>
            <a:pPr algn="just">
              <a:lnSpc>
                <a:spcPts val="1900"/>
              </a:lnSpc>
            </a:pPr>
            <a:r>
              <a:rPr lang="zh-CN" altLang="en-US" sz="1200" dirty="0" smtClean="0">
                <a:solidFill>
                  <a:srgbClr val="EFE9D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a:t>
            </a:r>
            <a:endParaRPr lang="zh-CN" altLang="en-US" sz="1200" dirty="0">
              <a:solidFill>
                <a:srgbClr val="EFE9D0"/>
              </a:solidFill>
            </a:endParaRPr>
          </a:p>
        </p:txBody>
      </p:sp>
      <p:cxnSp>
        <p:nvCxnSpPr>
          <p:cNvPr id="19" name="直接连接符 18"/>
          <p:cNvCxnSpPr/>
          <p:nvPr/>
        </p:nvCxnSpPr>
        <p:spPr>
          <a:xfrm>
            <a:off x="0" y="6629400"/>
            <a:ext cx="12192000" cy="0"/>
          </a:xfrm>
          <a:prstGeom prst="line">
            <a:avLst/>
          </a:prstGeom>
          <a:ln w="12700">
            <a:solidFill>
              <a:srgbClr val="4D858F"/>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75556" y="391886"/>
            <a:ext cx="2608406" cy="461665"/>
          </a:xfrm>
          <a:prstGeom prst="rect">
            <a:avLst/>
          </a:prstGeom>
          <a:noFill/>
        </p:spPr>
        <p:txBody>
          <a:bodyPr wrap="none" rtlCol="0">
            <a:spAutoFit/>
          </a:bodyPr>
          <a:lstStyle/>
          <a:p>
            <a:r>
              <a:rPr lang="zh-CN" altLang="en-US" sz="2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1" name="文本框 20"/>
          <p:cNvSpPr txBox="1"/>
          <p:nvPr/>
        </p:nvSpPr>
        <p:spPr>
          <a:xfrm>
            <a:off x="2959470" y="506833"/>
            <a:ext cx="2401619" cy="338554"/>
          </a:xfrm>
          <a:prstGeom prst="rect">
            <a:avLst/>
          </a:prstGeom>
          <a:noFill/>
        </p:spPr>
        <p:txBody>
          <a:bodyPr wrap="none" rtlCol="0">
            <a:spAutoFit/>
          </a:bodyPr>
          <a:lstStyle/>
          <a:p>
            <a:r>
              <a:rPr lang="en-US" altLang="zh-CN" sz="1600" dirty="0">
                <a:solidFill>
                  <a:schemeClr val="bg1">
                    <a:lumMod val="65000"/>
                  </a:schemeClr>
                </a:solidFill>
              </a:rPr>
              <a:t>Click here to edit </a:t>
            </a:r>
            <a:r>
              <a:rPr lang="en-US" altLang="zh-CN" sz="1600" dirty="0" smtClean="0">
                <a:solidFill>
                  <a:schemeClr val="bg1">
                    <a:lumMod val="65000"/>
                  </a:schemeClr>
                </a:solidFill>
              </a:rPr>
              <a:t>content</a:t>
            </a:r>
            <a:endParaRPr lang="zh-CN" altLang="en-US" sz="1600" dirty="0">
              <a:solidFill>
                <a:schemeClr val="bg1">
                  <a:lumMod val="65000"/>
                </a:schemeClr>
              </a:solidFill>
            </a:endParaRPr>
          </a:p>
        </p:txBody>
      </p:sp>
      <p:sp>
        <p:nvSpPr>
          <p:cNvPr id="22" name="矩形 21"/>
          <p:cNvSpPr/>
          <p:nvPr/>
        </p:nvSpPr>
        <p:spPr>
          <a:xfrm>
            <a:off x="0" y="347664"/>
            <a:ext cx="187779" cy="481396"/>
          </a:xfrm>
          <a:prstGeom prst="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19606" y="274078"/>
            <a:ext cx="1844838" cy="465509"/>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241" y="1442356"/>
            <a:ext cx="3851156" cy="1795243"/>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7887" y="1589316"/>
            <a:ext cx="781525" cy="868989"/>
          </a:xfrm>
          <a:prstGeom prst="rect">
            <a:avLst/>
          </a:prstGeom>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7887" y="3180185"/>
            <a:ext cx="781525" cy="868989"/>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7887" y="4771054"/>
            <a:ext cx="781525" cy="868989"/>
          </a:xfrm>
          <a:prstGeom prst="rect">
            <a:avLst/>
          </a:prstGeom>
        </p:spPr>
      </p:pic>
    </p:spTree>
    <p:extLst>
      <p:ext uri="{BB962C8B-B14F-4D97-AF65-F5344CB8AC3E}">
        <p14:creationId xmlns:p14="http://schemas.microsoft.com/office/powerpoint/2010/main" val="3900182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0580" y="3630843"/>
            <a:ext cx="2403222" cy="2418283"/>
            <a:chOff x="1127595" y="2825301"/>
            <a:chExt cx="2403222" cy="2418283"/>
          </a:xfrm>
        </p:grpSpPr>
        <p:sp>
          <p:nvSpPr>
            <p:cNvPr id="6" name="文本框 5"/>
            <p:cNvSpPr txBox="1"/>
            <p:nvPr/>
          </p:nvSpPr>
          <p:spPr>
            <a:xfrm>
              <a:off x="1127595" y="2825301"/>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 name="文本框 6"/>
            <p:cNvSpPr txBox="1"/>
            <p:nvPr/>
          </p:nvSpPr>
          <p:spPr>
            <a:xfrm>
              <a:off x="1127595" y="3308348"/>
              <a:ext cx="2325898"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sp>
          <p:nvSpPr>
            <p:cNvPr id="19" name="文本框 18"/>
            <p:cNvSpPr txBox="1"/>
            <p:nvPr/>
          </p:nvSpPr>
          <p:spPr>
            <a:xfrm>
              <a:off x="1127595" y="4281782"/>
              <a:ext cx="2325898"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grpSp>
        <p:nvGrpSpPr>
          <p:cNvPr id="20" name="组合 19"/>
          <p:cNvGrpSpPr/>
          <p:nvPr/>
        </p:nvGrpSpPr>
        <p:grpSpPr>
          <a:xfrm>
            <a:off x="781980" y="3630843"/>
            <a:ext cx="2403222" cy="2418283"/>
            <a:chOff x="1127595" y="2825301"/>
            <a:chExt cx="2403222" cy="2418283"/>
          </a:xfrm>
        </p:grpSpPr>
        <p:sp>
          <p:nvSpPr>
            <p:cNvPr id="21" name="文本框 20"/>
            <p:cNvSpPr txBox="1"/>
            <p:nvPr/>
          </p:nvSpPr>
          <p:spPr>
            <a:xfrm>
              <a:off x="1127595" y="2825301"/>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2" name="文本框 21"/>
            <p:cNvSpPr txBox="1"/>
            <p:nvPr/>
          </p:nvSpPr>
          <p:spPr>
            <a:xfrm>
              <a:off x="1127595" y="3308348"/>
              <a:ext cx="2325898"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sp>
          <p:nvSpPr>
            <p:cNvPr id="23" name="文本框 22"/>
            <p:cNvSpPr txBox="1"/>
            <p:nvPr/>
          </p:nvSpPr>
          <p:spPr>
            <a:xfrm>
              <a:off x="1127595" y="4281782"/>
              <a:ext cx="2325898"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grpSp>
        <p:nvGrpSpPr>
          <p:cNvPr id="24" name="组合 23"/>
          <p:cNvGrpSpPr/>
          <p:nvPr/>
        </p:nvGrpSpPr>
        <p:grpSpPr>
          <a:xfrm>
            <a:off x="6319180" y="3630843"/>
            <a:ext cx="2403222" cy="2418283"/>
            <a:chOff x="1127595" y="2825301"/>
            <a:chExt cx="2403222" cy="2418283"/>
          </a:xfrm>
        </p:grpSpPr>
        <p:sp>
          <p:nvSpPr>
            <p:cNvPr id="25" name="文本框 24"/>
            <p:cNvSpPr txBox="1"/>
            <p:nvPr/>
          </p:nvSpPr>
          <p:spPr>
            <a:xfrm>
              <a:off x="1127595" y="2825301"/>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6" name="文本框 25"/>
            <p:cNvSpPr txBox="1"/>
            <p:nvPr/>
          </p:nvSpPr>
          <p:spPr>
            <a:xfrm>
              <a:off x="1127595" y="3308348"/>
              <a:ext cx="2325898"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sp>
          <p:nvSpPr>
            <p:cNvPr id="27" name="文本框 26"/>
            <p:cNvSpPr txBox="1"/>
            <p:nvPr/>
          </p:nvSpPr>
          <p:spPr>
            <a:xfrm>
              <a:off x="1127595" y="4281782"/>
              <a:ext cx="2325898"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grpSp>
        <p:nvGrpSpPr>
          <p:cNvPr id="28" name="组合 27"/>
          <p:cNvGrpSpPr/>
          <p:nvPr/>
        </p:nvGrpSpPr>
        <p:grpSpPr>
          <a:xfrm>
            <a:off x="9087779" y="3630843"/>
            <a:ext cx="2403222" cy="2418283"/>
            <a:chOff x="1127595" y="2825301"/>
            <a:chExt cx="2403222" cy="2418283"/>
          </a:xfrm>
        </p:grpSpPr>
        <p:sp>
          <p:nvSpPr>
            <p:cNvPr id="29" name="文本框 28"/>
            <p:cNvSpPr txBox="1"/>
            <p:nvPr/>
          </p:nvSpPr>
          <p:spPr>
            <a:xfrm>
              <a:off x="1127595" y="2825301"/>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0" name="文本框 29"/>
            <p:cNvSpPr txBox="1"/>
            <p:nvPr/>
          </p:nvSpPr>
          <p:spPr>
            <a:xfrm>
              <a:off x="1127595" y="3308348"/>
              <a:ext cx="2325898"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sp>
          <p:nvSpPr>
            <p:cNvPr id="31" name="文本框 30"/>
            <p:cNvSpPr txBox="1"/>
            <p:nvPr/>
          </p:nvSpPr>
          <p:spPr>
            <a:xfrm>
              <a:off x="1127595" y="4281782"/>
              <a:ext cx="2325898"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cxnSp>
        <p:nvCxnSpPr>
          <p:cNvPr id="32" name="直接连接符 31"/>
          <p:cNvCxnSpPr/>
          <p:nvPr/>
        </p:nvCxnSpPr>
        <p:spPr>
          <a:xfrm>
            <a:off x="0" y="6629400"/>
            <a:ext cx="12192000" cy="0"/>
          </a:xfrm>
          <a:prstGeom prst="line">
            <a:avLst/>
          </a:prstGeom>
          <a:ln w="12700">
            <a:solidFill>
              <a:srgbClr val="4D858F"/>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375556" y="391886"/>
            <a:ext cx="2608406" cy="461665"/>
          </a:xfrm>
          <a:prstGeom prst="rect">
            <a:avLst/>
          </a:prstGeom>
          <a:noFill/>
        </p:spPr>
        <p:txBody>
          <a:bodyPr wrap="none" rtlCol="0">
            <a:spAutoFit/>
          </a:bodyPr>
          <a:lstStyle/>
          <a:p>
            <a:r>
              <a:rPr lang="zh-CN" altLang="en-US" sz="2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4" name="文本框 33"/>
          <p:cNvSpPr txBox="1"/>
          <p:nvPr/>
        </p:nvSpPr>
        <p:spPr>
          <a:xfrm>
            <a:off x="2959470" y="506833"/>
            <a:ext cx="2401619" cy="338554"/>
          </a:xfrm>
          <a:prstGeom prst="rect">
            <a:avLst/>
          </a:prstGeom>
          <a:noFill/>
        </p:spPr>
        <p:txBody>
          <a:bodyPr wrap="none" rtlCol="0">
            <a:spAutoFit/>
          </a:bodyPr>
          <a:lstStyle/>
          <a:p>
            <a:r>
              <a:rPr lang="en-US" altLang="zh-CN" sz="1600" dirty="0">
                <a:solidFill>
                  <a:schemeClr val="bg1">
                    <a:lumMod val="65000"/>
                  </a:schemeClr>
                </a:solidFill>
              </a:rPr>
              <a:t>Click here to edit </a:t>
            </a:r>
            <a:r>
              <a:rPr lang="en-US" altLang="zh-CN" sz="1600" dirty="0" smtClean="0">
                <a:solidFill>
                  <a:schemeClr val="bg1">
                    <a:lumMod val="65000"/>
                  </a:schemeClr>
                </a:solidFill>
              </a:rPr>
              <a:t>content</a:t>
            </a:r>
            <a:endParaRPr lang="zh-CN" altLang="en-US" sz="1600" dirty="0">
              <a:solidFill>
                <a:schemeClr val="bg1">
                  <a:lumMod val="65000"/>
                </a:schemeClr>
              </a:solidFill>
            </a:endParaRPr>
          </a:p>
        </p:txBody>
      </p:sp>
      <p:sp>
        <p:nvSpPr>
          <p:cNvPr id="35" name="矩形 34"/>
          <p:cNvSpPr/>
          <p:nvPr/>
        </p:nvSpPr>
        <p:spPr>
          <a:xfrm>
            <a:off x="0" y="347664"/>
            <a:ext cx="187779" cy="481396"/>
          </a:xfrm>
          <a:prstGeom prst="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19606" y="274078"/>
            <a:ext cx="1844838" cy="465509"/>
          </a:xfrm>
          <a:prstGeom prst="rect">
            <a:avLst/>
          </a:prstGeom>
        </p:spPr>
      </p:pic>
      <p:sp>
        <p:nvSpPr>
          <p:cNvPr id="3" name="椭圆 2"/>
          <p:cNvSpPr/>
          <p:nvPr/>
        </p:nvSpPr>
        <p:spPr>
          <a:xfrm>
            <a:off x="1168761" y="1641303"/>
            <a:ext cx="1568664" cy="1568664"/>
          </a:xfrm>
          <a:prstGeom prst="ellipse">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934639" y="1641303"/>
            <a:ext cx="1568664" cy="1568664"/>
          </a:xfrm>
          <a:prstGeom prst="ellipse">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700517" y="1641303"/>
            <a:ext cx="1568664" cy="1568664"/>
          </a:xfrm>
          <a:prstGeom prst="ellipse">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466396" y="1641303"/>
            <a:ext cx="1568664" cy="1568664"/>
          </a:xfrm>
          <a:prstGeom prst="ellipse">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7224" y="1983674"/>
            <a:ext cx="972061" cy="778937"/>
          </a:xfrm>
          <a:prstGeom prst="rect">
            <a:avLst/>
          </a:prstGeom>
        </p:spPr>
      </p:pic>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5394" y="1983780"/>
            <a:ext cx="892598" cy="900037"/>
          </a:xfrm>
          <a:prstGeom prst="rect">
            <a:avLst/>
          </a:prstGeom>
        </p:spPr>
      </p:pic>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9937" y="2045848"/>
            <a:ext cx="911237" cy="739998"/>
          </a:xfrm>
          <a:prstGeom prst="rect">
            <a:avLst/>
          </a:prstGeom>
        </p:spPr>
      </p:pic>
      <p:pic>
        <p:nvPicPr>
          <p:cNvPr id="43" name="图片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21799" y="1942855"/>
            <a:ext cx="1030951" cy="1022500"/>
          </a:xfrm>
          <a:prstGeom prst="rect">
            <a:avLst/>
          </a:prstGeom>
        </p:spPr>
      </p:pic>
    </p:spTree>
    <p:extLst>
      <p:ext uri="{BB962C8B-B14F-4D97-AF65-F5344CB8AC3E}">
        <p14:creationId xmlns:p14="http://schemas.microsoft.com/office/powerpoint/2010/main" val="2857246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062285" y="2010460"/>
            <a:ext cx="2851127" cy="1444849"/>
            <a:chOff x="1250066" y="1977803"/>
            <a:chExt cx="2851127" cy="1444849"/>
          </a:xfrm>
        </p:grpSpPr>
        <p:sp>
          <p:nvSpPr>
            <p:cNvPr id="21" name="文本框 20"/>
            <p:cNvSpPr txBox="1"/>
            <p:nvPr/>
          </p:nvSpPr>
          <p:spPr>
            <a:xfrm>
              <a:off x="1697971" y="1977803"/>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2" name="文本框 21"/>
            <p:cNvSpPr txBox="1"/>
            <p:nvPr/>
          </p:nvSpPr>
          <p:spPr>
            <a:xfrm>
              <a:off x="1250066" y="2460850"/>
              <a:ext cx="2851127"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sp>
        <p:nvSpPr>
          <p:cNvPr id="8" name="圆角矩形 7"/>
          <p:cNvSpPr/>
          <p:nvPr/>
        </p:nvSpPr>
        <p:spPr>
          <a:xfrm>
            <a:off x="4196442" y="1667332"/>
            <a:ext cx="1787977" cy="1787977"/>
          </a:xfrm>
          <a:prstGeom prst="round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6267449" y="1667332"/>
            <a:ext cx="1787977" cy="1787977"/>
          </a:xfrm>
          <a:prstGeom prst="round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196442" y="3746503"/>
            <a:ext cx="1787977" cy="1787977"/>
          </a:xfrm>
          <a:prstGeom prst="round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6267448" y="3746502"/>
            <a:ext cx="1787977" cy="1787977"/>
          </a:xfrm>
          <a:prstGeom prst="round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062285" y="3967167"/>
            <a:ext cx="2851127" cy="1444849"/>
            <a:chOff x="1250066" y="4056973"/>
            <a:chExt cx="2851127" cy="1444849"/>
          </a:xfrm>
        </p:grpSpPr>
        <p:sp>
          <p:nvSpPr>
            <p:cNvPr id="41" name="文本框 40"/>
            <p:cNvSpPr txBox="1"/>
            <p:nvPr/>
          </p:nvSpPr>
          <p:spPr>
            <a:xfrm>
              <a:off x="1697971" y="4056973"/>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2" name="文本框 41"/>
            <p:cNvSpPr txBox="1"/>
            <p:nvPr/>
          </p:nvSpPr>
          <p:spPr>
            <a:xfrm>
              <a:off x="1250066" y="4540020"/>
              <a:ext cx="2851127"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grpSp>
        <p:nvGrpSpPr>
          <p:cNvPr id="9" name="组合 8"/>
          <p:cNvGrpSpPr/>
          <p:nvPr/>
        </p:nvGrpSpPr>
        <p:grpSpPr>
          <a:xfrm>
            <a:off x="8357506" y="2010460"/>
            <a:ext cx="2851127" cy="1444849"/>
            <a:chOff x="8545287" y="1977803"/>
            <a:chExt cx="2851127" cy="1444849"/>
          </a:xfrm>
        </p:grpSpPr>
        <p:sp>
          <p:nvSpPr>
            <p:cNvPr id="43" name="文本框 42"/>
            <p:cNvSpPr txBox="1"/>
            <p:nvPr/>
          </p:nvSpPr>
          <p:spPr>
            <a:xfrm>
              <a:off x="8545287" y="1977803"/>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4" name="文本框 43"/>
            <p:cNvSpPr txBox="1"/>
            <p:nvPr/>
          </p:nvSpPr>
          <p:spPr>
            <a:xfrm>
              <a:off x="8545287" y="2460850"/>
              <a:ext cx="2851127"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grpSp>
        <p:nvGrpSpPr>
          <p:cNvPr id="11" name="组合 10"/>
          <p:cNvGrpSpPr/>
          <p:nvPr/>
        </p:nvGrpSpPr>
        <p:grpSpPr>
          <a:xfrm>
            <a:off x="8357506" y="3967167"/>
            <a:ext cx="2851127" cy="1444849"/>
            <a:chOff x="8545287" y="3934510"/>
            <a:chExt cx="2851127" cy="1444849"/>
          </a:xfrm>
        </p:grpSpPr>
        <p:sp>
          <p:nvSpPr>
            <p:cNvPr id="45" name="文本框 44"/>
            <p:cNvSpPr txBox="1"/>
            <p:nvPr/>
          </p:nvSpPr>
          <p:spPr>
            <a:xfrm>
              <a:off x="8545287" y="3934510"/>
              <a:ext cx="2403222" cy="430887"/>
            </a:xfrm>
            <a:prstGeom prst="rect">
              <a:avLst/>
            </a:prstGeom>
            <a:noFill/>
          </p:spPr>
          <p:txBody>
            <a:bodyPr wrap="none" rtlCol="0">
              <a:spAutoFit/>
            </a:bodyPr>
            <a:lstStyle/>
            <a:p>
              <a:r>
                <a:rPr lang="zh-CN" altLang="en-US" sz="22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2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6" name="文本框 45"/>
            <p:cNvSpPr txBox="1"/>
            <p:nvPr/>
          </p:nvSpPr>
          <p:spPr>
            <a:xfrm>
              <a:off x="8545287" y="4417557"/>
              <a:ext cx="2851127" cy="961802"/>
            </a:xfrm>
            <a:prstGeom prst="rect">
              <a:avLst/>
            </a:prstGeom>
            <a:noFill/>
          </p:spPr>
          <p:txBody>
            <a:bodyPr wrap="square" rtlCol="0">
              <a:spAutoFit/>
            </a:bodyPr>
            <a:lstStyle/>
            <a:p>
              <a:pPr algn="just">
                <a:lnSpc>
                  <a:spcPts val="1700"/>
                </a:lnSpc>
              </a:pPr>
              <a:r>
                <a:rPr lang="zh-CN" altLang="en-US" sz="1100" dirty="0" smtClean="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文本内容填入文本内容填入文本内容填入文本内容填入文本内容填入文本内容填入文本内容填入</a:t>
              </a:r>
            </a:p>
            <a:p>
              <a:pPr algn="just"/>
              <a:endParaRPr lang="zh-CN" altLang="en-US" sz="1400" dirty="0">
                <a:solidFill>
                  <a:schemeClr val="bg1">
                    <a:lumMod val="65000"/>
                  </a:schemeClr>
                </a:solidFill>
              </a:endParaRPr>
            </a:p>
          </p:txBody>
        </p:sp>
      </p:grpSp>
      <p:cxnSp>
        <p:nvCxnSpPr>
          <p:cNvPr id="47" name="直接连接符 46"/>
          <p:cNvCxnSpPr/>
          <p:nvPr/>
        </p:nvCxnSpPr>
        <p:spPr>
          <a:xfrm>
            <a:off x="0" y="6629400"/>
            <a:ext cx="12192000" cy="0"/>
          </a:xfrm>
          <a:prstGeom prst="line">
            <a:avLst/>
          </a:prstGeom>
          <a:ln w="12700">
            <a:solidFill>
              <a:srgbClr val="4D858F"/>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75556" y="391886"/>
            <a:ext cx="2608406" cy="461665"/>
          </a:xfrm>
          <a:prstGeom prst="rect">
            <a:avLst/>
          </a:prstGeom>
          <a:noFill/>
        </p:spPr>
        <p:txBody>
          <a:bodyPr wrap="none" rtlCol="0">
            <a:spAutoFit/>
          </a:bodyPr>
          <a:lstStyle/>
          <a:p>
            <a:r>
              <a:rPr lang="zh-CN" altLang="en-US" sz="2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2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9" name="文本框 48"/>
          <p:cNvSpPr txBox="1"/>
          <p:nvPr/>
        </p:nvSpPr>
        <p:spPr>
          <a:xfrm>
            <a:off x="2959470" y="506833"/>
            <a:ext cx="2401619" cy="338554"/>
          </a:xfrm>
          <a:prstGeom prst="rect">
            <a:avLst/>
          </a:prstGeom>
          <a:noFill/>
        </p:spPr>
        <p:txBody>
          <a:bodyPr wrap="none" rtlCol="0">
            <a:spAutoFit/>
          </a:bodyPr>
          <a:lstStyle/>
          <a:p>
            <a:r>
              <a:rPr lang="en-US" altLang="zh-CN" sz="1600" dirty="0">
                <a:solidFill>
                  <a:schemeClr val="bg1">
                    <a:lumMod val="65000"/>
                  </a:schemeClr>
                </a:solidFill>
              </a:rPr>
              <a:t>Click here to edit </a:t>
            </a:r>
            <a:r>
              <a:rPr lang="en-US" altLang="zh-CN" sz="1600" dirty="0" smtClean="0">
                <a:solidFill>
                  <a:schemeClr val="bg1">
                    <a:lumMod val="65000"/>
                  </a:schemeClr>
                </a:solidFill>
              </a:rPr>
              <a:t>content</a:t>
            </a:r>
            <a:endParaRPr lang="zh-CN" altLang="en-US" sz="1600" dirty="0">
              <a:solidFill>
                <a:schemeClr val="bg1">
                  <a:lumMod val="65000"/>
                </a:schemeClr>
              </a:solidFill>
            </a:endParaRPr>
          </a:p>
        </p:txBody>
      </p:sp>
      <p:sp>
        <p:nvSpPr>
          <p:cNvPr id="50" name="矩形 49"/>
          <p:cNvSpPr/>
          <p:nvPr/>
        </p:nvSpPr>
        <p:spPr>
          <a:xfrm>
            <a:off x="0" y="347664"/>
            <a:ext cx="187779" cy="481396"/>
          </a:xfrm>
          <a:prstGeom prst="rect">
            <a:avLst/>
          </a:prstGeom>
          <a:solidFill>
            <a:srgbClr val="4D8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19606" y="274078"/>
            <a:ext cx="1844838" cy="465509"/>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4417" y="2032908"/>
            <a:ext cx="1339805" cy="1073619"/>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68262" y="1974911"/>
            <a:ext cx="1187808" cy="1197706"/>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8736" y="4226293"/>
            <a:ext cx="1159716" cy="941783"/>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32057" y="4003413"/>
            <a:ext cx="1264837" cy="1254470"/>
          </a:xfrm>
          <a:prstGeom prst="rect">
            <a:avLst/>
          </a:prstGeom>
        </p:spPr>
      </p:pic>
    </p:spTree>
    <p:extLst>
      <p:ext uri="{BB962C8B-B14F-4D97-AF65-F5344CB8AC3E}">
        <p14:creationId xmlns:p14="http://schemas.microsoft.com/office/powerpoint/2010/main" val="3731309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30507" y="1371601"/>
            <a:ext cx="3130985" cy="923330"/>
          </a:xfrm>
          <a:prstGeom prst="rect">
            <a:avLst/>
          </a:prstGeom>
          <a:noFill/>
        </p:spPr>
        <p:txBody>
          <a:bodyPr wrap="none" rtlCol="0">
            <a:spAutoFit/>
          </a:bodyPr>
          <a:lstStyle/>
          <a:p>
            <a:r>
              <a:rPr lang="en-US" altLang="zh-CN" sz="5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PART  02</a:t>
            </a:r>
            <a:endParaRPr lang="zh-CN" altLang="en-US" sz="5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 name="标题 1"/>
          <p:cNvSpPr txBox="1">
            <a:spLocks/>
          </p:cNvSpPr>
          <p:nvPr/>
        </p:nvSpPr>
        <p:spPr>
          <a:xfrm>
            <a:off x="1524000" y="2650786"/>
            <a:ext cx="9144000" cy="10525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48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副标题 2"/>
          <p:cNvSpPr txBox="1">
            <a:spLocks/>
          </p:cNvSpPr>
          <p:nvPr/>
        </p:nvSpPr>
        <p:spPr>
          <a:xfrm>
            <a:off x="1524000" y="3618364"/>
            <a:ext cx="9144000" cy="3984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dirty="0" smtClean="0">
                <a:solidFill>
                  <a:srgbClr val="4D858F"/>
                </a:solidFill>
              </a:rPr>
              <a:t>Click here to edit content</a:t>
            </a:r>
            <a:endParaRPr lang="zh-CN" altLang="en-US" dirty="0">
              <a:solidFill>
                <a:srgbClr val="4D858F"/>
              </a:solidFill>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993446"/>
            <a:ext cx="12192000" cy="1864554"/>
          </a:xfrm>
          <a:prstGeom prst="rect">
            <a:avLst/>
          </a:prstGeom>
        </p:spPr>
      </p:pic>
    </p:spTree>
    <p:extLst>
      <p:ext uri="{BB962C8B-B14F-4D97-AF65-F5344CB8AC3E}">
        <p14:creationId xmlns:p14="http://schemas.microsoft.com/office/powerpoint/2010/main" val="1151183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30507" y="1371601"/>
            <a:ext cx="3130985" cy="923330"/>
          </a:xfrm>
          <a:prstGeom prst="rect">
            <a:avLst/>
          </a:prstGeom>
          <a:noFill/>
        </p:spPr>
        <p:txBody>
          <a:bodyPr wrap="none" rtlCol="0">
            <a:spAutoFit/>
          </a:bodyPr>
          <a:lstStyle/>
          <a:p>
            <a:r>
              <a:rPr lang="en-US" altLang="zh-CN" sz="54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PART  03</a:t>
            </a:r>
            <a:endParaRPr lang="zh-CN" altLang="en-US" sz="54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 name="标题 1"/>
          <p:cNvSpPr txBox="1">
            <a:spLocks/>
          </p:cNvSpPr>
          <p:nvPr/>
        </p:nvSpPr>
        <p:spPr>
          <a:xfrm>
            <a:off x="1524000" y="2650786"/>
            <a:ext cx="9144000" cy="10525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smtClean="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点击此处编辑内容</a:t>
            </a:r>
            <a:endParaRPr lang="zh-CN" altLang="en-US" sz="4800" dirty="0">
              <a:solidFill>
                <a:srgbClr val="4D858F"/>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副标题 2"/>
          <p:cNvSpPr txBox="1">
            <a:spLocks/>
          </p:cNvSpPr>
          <p:nvPr/>
        </p:nvSpPr>
        <p:spPr>
          <a:xfrm>
            <a:off x="1524000" y="3618364"/>
            <a:ext cx="9144000" cy="3984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dirty="0" smtClean="0">
                <a:solidFill>
                  <a:srgbClr val="4D858F"/>
                </a:solidFill>
              </a:rPr>
              <a:t>Click here to edit content</a:t>
            </a:r>
            <a:endParaRPr lang="zh-CN" altLang="en-US" dirty="0">
              <a:solidFill>
                <a:srgbClr val="4D858F"/>
              </a:solidFill>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993446"/>
            <a:ext cx="12192000" cy="1864554"/>
          </a:xfrm>
          <a:prstGeom prst="rect">
            <a:avLst/>
          </a:prstGeom>
        </p:spPr>
      </p:pic>
    </p:spTree>
    <p:extLst>
      <p:ext uri="{BB962C8B-B14F-4D97-AF65-F5344CB8AC3E}">
        <p14:creationId xmlns:p14="http://schemas.microsoft.com/office/powerpoint/2010/main" val="236727418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607</Words>
  <Application>Microsoft Office PowerPoint</Application>
  <PresentationFormat>宽屏</PresentationFormat>
  <Paragraphs>72</Paragraphs>
  <Slides>10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阿里巴巴普惠体 B</vt:lpstr>
      <vt:lpstr>阿里巴巴普惠体 R</vt:lpstr>
      <vt:lpstr>等线</vt:lpstr>
      <vt:lpstr>等线 Light</vt:lpstr>
      <vt:lpstr>Arial</vt:lpstr>
      <vt:lpstr>Office 主题​​</vt:lpstr>
      <vt:lpstr>点击此处编辑内容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点击此处编辑内容</dc:title>
  <dc:creator>Potential_Design_04</dc:creator>
  <cp:lastModifiedBy>Potential_Design_04</cp:lastModifiedBy>
  <cp:revision>8</cp:revision>
  <dcterms:created xsi:type="dcterms:W3CDTF">2025-10-16T01:42:41Z</dcterms:created>
  <dcterms:modified xsi:type="dcterms:W3CDTF">2025-10-16T02:32:20Z</dcterms:modified>
</cp:coreProperties>
</file>