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4" r:id="rId9"/>
    <p:sldId id="265" r:id="rId10"/>
    <p:sldId id="263"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A56F"/>
    <a:srgbClr val="80191E"/>
    <a:srgbClr val="CE9A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5" autoAdjust="0"/>
    <p:restoredTop sz="94660"/>
  </p:normalViewPr>
  <p:slideViewPr>
    <p:cSldViewPr snapToGrid="0">
      <p:cViewPr varScale="1">
        <p:scale>
          <a:sx n="117" d="100"/>
          <a:sy n="117" d="100"/>
        </p:scale>
        <p:origin x="3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18C786-8132-4F2C-B057-DF33C841FD72}" type="datetimeFigureOut">
              <a:rPr lang="zh-CN" altLang="en-US" smtClean="0"/>
              <a:t>2025/10/16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A35224-F2E1-4D05-BCEF-5BBC2FF2AD19}" type="slidenum">
              <a:rPr lang="zh-CN" altLang="en-US" smtClean="0"/>
              <a:t>‹#›</a:t>
            </a:fld>
            <a:endParaRPr lang="zh-CN" altLang="en-US"/>
          </a:p>
        </p:txBody>
      </p:sp>
    </p:spTree>
    <p:extLst>
      <p:ext uri="{BB962C8B-B14F-4D97-AF65-F5344CB8AC3E}">
        <p14:creationId xmlns:p14="http://schemas.microsoft.com/office/powerpoint/2010/main" val="3375763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5C0A1DF-88C4-4941-8740-A7D322EE1833}"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2012012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C0A1DF-88C4-4941-8740-A7D322EE1833}"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1795902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C0A1DF-88C4-4941-8740-A7D322EE1833}"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3373683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C0A1DF-88C4-4941-8740-A7D322EE1833}"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1461308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5C0A1DF-88C4-4941-8740-A7D322EE1833}"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1460722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5C0A1DF-88C4-4941-8740-A7D322EE1833}" type="datetimeFigureOut">
              <a:rPr lang="zh-CN" altLang="en-US" smtClean="0"/>
              <a:t>2025/10/16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1074582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5C0A1DF-88C4-4941-8740-A7D322EE1833}" type="datetimeFigureOut">
              <a:rPr lang="zh-CN" altLang="en-US" smtClean="0"/>
              <a:t>2025/10/16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3544129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5C0A1DF-88C4-4941-8740-A7D322EE1833}" type="datetimeFigureOut">
              <a:rPr lang="zh-CN" altLang="en-US" smtClean="0"/>
              <a:t>2025/10/16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2047759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C0A1DF-88C4-4941-8740-A7D322EE1833}" type="datetimeFigureOut">
              <a:rPr lang="zh-CN" altLang="en-US" smtClean="0"/>
              <a:t>2025/10/16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3386307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5C0A1DF-88C4-4941-8740-A7D322EE1833}" type="datetimeFigureOut">
              <a:rPr lang="zh-CN" altLang="en-US" smtClean="0"/>
              <a:t>2025/10/16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2300599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5C0A1DF-88C4-4941-8740-A7D322EE1833}" type="datetimeFigureOut">
              <a:rPr lang="zh-CN" altLang="en-US" smtClean="0"/>
              <a:t>2025/10/16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1800744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C0A1DF-88C4-4941-8740-A7D322EE1833}" type="datetimeFigureOut">
              <a:rPr lang="zh-CN" altLang="en-US" smtClean="0"/>
              <a:t>2025/10/16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556B40-9B10-4626-A1EC-74C9EE4F05DB}" type="slidenum">
              <a:rPr lang="zh-CN" altLang="en-US" smtClean="0"/>
              <a:t>‹#›</a:t>
            </a:fld>
            <a:endParaRPr lang="zh-CN" altLang="en-US"/>
          </a:p>
        </p:txBody>
      </p:sp>
    </p:spTree>
    <p:extLst>
      <p:ext uri="{BB962C8B-B14F-4D97-AF65-F5344CB8AC3E}">
        <p14:creationId xmlns:p14="http://schemas.microsoft.com/office/powerpoint/2010/main" val="3787193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14"/>
            <a:ext cx="12192000" cy="6856571"/>
          </a:xfrm>
          <a:prstGeom prst="rect">
            <a:avLst/>
          </a:prstGeom>
        </p:spPr>
      </p:pic>
      <p:sp>
        <p:nvSpPr>
          <p:cNvPr id="5" name="矩形 4"/>
          <p:cNvSpPr/>
          <p:nvPr/>
        </p:nvSpPr>
        <p:spPr>
          <a:xfrm>
            <a:off x="0" y="1853290"/>
            <a:ext cx="12192000" cy="2465615"/>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8" name="直接连接符 7"/>
          <p:cNvCxnSpPr/>
          <p:nvPr/>
        </p:nvCxnSpPr>
        <p:spPr>
          <a:xfrm>
            <a:off x="0" y="4539342"/>
            <a:ext cx="12192000" cy="0"/>
          </a:xfrm>
          <a:prstGeom prst="line">
            <a:avLst/>
          </a:prstGeom>
          <a:ln w="28575">
            <a:solidFill>
              <a:srgbClr val="80191E"/>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9276" y="938892"/>
            <a:ext cx="3013448" cy="759276"/>
          </a:xfrm>
          <a:prstGeom prst="rect">
            <a:avLst/>
          </a:prstGeom>
        </p:spPr>
      </p:pic>
      <p:cxnSp>
        <p:nvCxnSpPr>
          <p:cNvPr id="11" name="直接连接符 10"/>
          <p:cNvCxnSpPr/>
          <p:nvPr/>
        </p:nvCxnSpPr>
        <p:spPr>
          <a:xfrm>
            <a:off x="0" y="1597477"/>
            <a:ext cx="4278086" cy="0"/>
          </a:xfrm>
          <a:prstGeom prst="line">
            <a:avLst/>
          </a:prstGeom>
          <a:ln w="28575">
            <a:solidFill>
              <a:srgbClr val="80191E"/>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913914" y="1597477"/>
            <a:ext cx="4278086" cy="0"/>
          </a:xfrm>
          <a:prstGeom prst="line">
            <a:avLst/>
          </a:prstGeom>
          <a:ln w="28575">
            <a:solidFill>
              <a:srgbClr val="80191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332864" y="3627433"/>
            <a:ext cx="3820277" cy="461665"/>
          </a:xfrm>
          <a:prstGeom prst="rect">
            <a:avLst/>
          </a:prstGeom>
          <a:noFill/>
        </p:spPr>
        <p:txBody>
          <a:bodyPr wrap="none" rtlCol="0">
            <a:spAutoFit/>
          </a:bodyPr>
          <a:lstStyle/>
          <a:p>
            <a:r>
              <a:rPr lang="en-US" altLang="zh-CN" sz="2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4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en-US" altLang="zh-CN" sz="2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2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4" name="文本框 13"/>
          <p:cNvSpPr txBox="1"/>
          <p:nvPr/>
        </p:nvSpPr>
        <p:spPr>
          <a:xfrm>
            <a:off x="3124200" y="2586791"/>
            <a:ext cx="6237605" cy="1015663"/>
          </a:xfrm>
          <a:prstGeom prst="rect">
            <a:avLst/>
          </a:prstGeom>
          <a:noFill/>
        </p:spPr>
        <p:txBody>
          <a:bodyPr wrap="none" rtlCol="0">
            <a:spAutoFit/>
          </a:bodyPr>
          <a:lstStyle/>
          <a:p>
            <a:r>
              <a:rPr lang="zh-CN" altLang="en-US" sz="60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60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5" name="文本框 14"/>
          <p:cNvSpPr txBox="1"/>
          <p:nvPr/>
        </p:nvSpPr>
        <p:spPr>
          <a:xfrm>
            <a:off x="4834604" y="5514587"/>
            <a:ext cx="2816797" cy="430887"/>
          </a:xfrm>
          <a:prstGeom prst="rect">
            <a:avLst/>
          </a:prstGeom>
          <a:noFill/>
        </p:spPr>
        <p:txBody>
          <a:bodyPr wrap="none" rtlCol="0">
            <a:spAutoFit/>
          </a:bodyPr>
          <a:lstStyle/>
          <a:p>
            <a:r>
              <a:rPr lang="zh-CN" altLang="en-US" sz="22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某人 </a:t>
            </a:r>
            <a:r>
              <a:rPr lang="en-US" altLang="zh-CN" sz="22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 </a:t>
            </a:r>
            <a:r>
              <a:rPr lang="zh-CN" altLang="en-US" sz="22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某专业 </a:t>
            </a:r>
            <a:r>
              <a:rPr lang="en-US" altLang="zh-CN" sz="22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 </a:t>
            </a:r>
            <a:r>
              <a:rPr lang="zh-CN" altLang="en-US" sz="22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某学院</a:t>
            </a:r>
            <a:endParaRPr lang="zh-CN" altLang="en-US" sz="22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文本框 15"/>
          <p:cNvSpPr txBox="1"/>
          <p:nvPr/>
        </p:nvSpPr>
        <p:spPr>
          <a:xfrm>
            <a:off x="5387640" y="5959272"/>
            <a:ext cx="1710725" cy="369332"/>
          </a:xfrm>
          <a:prstGeom prst="rect">
            <a:avLst/>
          </a:prstGeom>
          <a:noFill/>
        </p:spPr>
        <p:txBody>
          <a:bodyPr wrap="none" rtlCol="0">
            <a:spAutoFit/>
          </a:bodyPr>
          <a:lstStyle/>
          <a:p>
            <a:r>
              <a:rPr lang="en-US" altLang="zh-CN"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20XX</a:t>
            </a:r>
            <a:r>
              <a:rPr lang="zh-CN" altLang="en-US"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lang="en-US" altLang="zh-CN"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X</a:t>
            </a:r>
            <a:r>
              <a:rPr lang="zh-CN" altLang="en-US"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a:t>
            </a:r>
            <a:r>
              <a:rPr lang="en-US" altLang="zh-CN"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X</a:t>
            </a:r>
            <a:r>
              <a:rPr lang="zh-CN" altLang="en-US"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日</a:t>
            </a:r>
            <a:endParaRPr lang="zh-CN" altLang="en-US" dirty="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22185807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14"/>
            <a:ext cx="12192000" cy="6856571"/>
          </a:xfrm>
          <a:prstGeom prst="rect">
            <a:avLst/>
          </a:prstGeom>
        </p:spPr>
      </p:pic>
      <p:sp>
        <p:nvSpPr>
          <p:cNvPr id="5" name="矩形 4"/>
          <p:cNvSpPr/>
          <p:nvPr/>
        </p:nvSpPr>
        <p:spPr>
          <a:xfrm>
            <a:off x="0" y="1853290"/>
            <a:ext cx="12192000" cy="2465615"/>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8" name="直接连接符 7"/>
          <p:cNvCxnSpPr/>
          <p:nvPr/>
        </p:nvCxnSpPr>
        <p:spPr>
          <a:xfrm>
            <a:off x="0" y="4539342"/>
            <a:ext cx="12192000" cy="0"/>
          </a:xfrm>
          <a:prstGeom prst="line">
            <a:avLst/>
          </a:prstGeom>
          <a:ln w="28575">
            <a:solidFill>
              <a:srgbClr val="80191E"/>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9276" y="938892"/>
            <a:ext cx="3013448" cy="759276"/>
          </a:xfrm>
          <a:prstGeom prst="rect">
            <a:avLst/>
          </a:prstGeom>
        </p:spPr>
      </p:pic>
      <p:cxnSp>
        <p:nvCxnSpPr>
          <p:cNvPr id="11" name="直接连接符 10"/>
          <p:cNvCxnSpPr/>
          <p:nvPr/>
        </p:nvCxnSpPr>
        <p:spPr>
          <a:xfrm>
            <a:off x="0" y="1597477"/>
            <a:ext cx="4278086" cy="0"/>
          </a:xfrm>
          <a:prstGeom prst="line">
            <a:avLst/>
          </a:prstGeom>
          <a:ln w="28575">
            <a:solidFill>
              <a:srgbClr val="80191E"/>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913914" y="1597477"/>
            <a:ext cx="4278086" cy="0"/>
          </a:xfrm>
          <a:prstGeom prst="line">
            <a:avLst/>
          </a:prstGeom>
          <a:ln w="28575">
            <a:solidFill>
              <a:srgbClr val="80191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0" y="3627433"/>
            <a:ext cx="12191999" cy="461665"/>
          </a:xfrm>
          <a:prstGeom prst="rect">
            <a:avLst/>
          </a:prstGeom>
          <a:noFill/>
        </p:spPr>
        <p:txBody>
          <a:bodyPr wrap="square" rtlCol="0">
            <a:spAutoFit/>
          </a:bodyPr>
          <a:lstStyle/>
          <a:p>
            <a:pPr algn="ctr"/>
            <a:r>
              <a:rPr lang="en-US" altLang="zh-CN" sz="24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——Thanks for watching——</a:t>
            </a:r>
            <a:endParaRPr lang="zh-CN" altLang="en-US" sz="2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4" name="文本框 13"/>
          <p:cNvSpPr txBox="1"/>
          <p:nvPr/>
        </p:nvSpPr>
        <p:spPr>
          <a:xfrm>
            <a:off x="0" y="2586791"/>
            <a:ext cx="12192000" cy="1015663"/>
          </a:xfrm>
          <a:prstGeom prst="rect">
            <a:avLst/>
          </a:prstGeom>
          <a:noFill/>
        </p:spPr>
        <p:txBody>
          <a:bodyPr wrap="square" rtlCol="0">
            <a:spAutoFit/>
          </a:bodyPr>
          <a:lstStyle/>
          <a:p>
            <a:pPr algn="ctr"/>
            <a:r>
              <a:rPr lang="zh-CN" altLang="en-US" sz="60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谢谢观看</a:t>
            </a:r>
            <a:endParaRPr lang="zh-CN" altLang="en-US" sz="60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5" name="文本框 14"/>
          <p:cNvSpPr txBox="1"/>
          <p:nvPr/>
        </p:nvSpPr>
        <p:spPr>
          <a:xfrm>
            <a:off x="4834604" y="5514587"/>
            <a:ext cx="2816797" cy="430887"/>
          </a:xfrm>
          <a:prstGeom prst="rect">
            <a:avLst/>
          </a:prstGeom>
          <a:noFill/>
        </p:spPr>
        <p:txBody>
          <a:bodyPr wrap="none" rtlCol="0">
            <a:spAutoFit/>
          </a:bodyPr>
          <a:lstStyle/>
          <a:p>
            <a:r>
              <a:rPr lang="zh-CN" altLang="en-US" sz="22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某人 </a:t>
            </a:r>
            <a:r>
              <a:rPr lang="en-US" altLang="zh-CN" sz="22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 </a:t>
            </a:r>
            <a:r>
              <a:rPr lang="zh-CN" altLang="en-US" sz="22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某专业 </a:t>
            </a:r>
            <a:r>
              <a:rPr lang="en-US" altLang="zh-CN" sz="22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 </a:t>
            </a:r>
            <a:r>
              <a:rPr lang="zh-CN" altLang="en-US" sz="22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某学院</a:t>
            </a:r>
            <a:endParaRPr lang="zh-CN" altLang="en-US" sz="22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文本框 15"/>
          <p:cNvSpPr txBox="1"/>
          <p:nvPr/>
        </p:nvSpPr>
        <p:spPr>
          <a:xfrm>
            <a:off x="5387640" y="5959272"/>
            <a:ext cx="1710725" cy="369332"/>
          </a:xfrm>
          <a:prstGeom prst="rect">
            <a:avLst/>
          </a:prstGeom>
          <a:noFill/>
        </p:spPr>
        <p:txBody>
          <a:bodyPr wrap="none" rtlCol="0">
            <a:spAutoFit/>
          </a:bodyPr>
          <a:lstStyle/>
          <a:p>
            <a:r>
              <a:rPr lang="en-US" altLang="zh-CN"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20XX</a:t>
            </a:r>
            <a:r>
              <a:rPr lang="zh-CN" altLang="en-US"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lang="en-US" altLang="zh-CN"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X</a:t>
            </a:r>
            <a:r>
              <a:rPr lang="zh-CN" altLang="en-US"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a:t>
            </a:r>
            <a:r>
              <a:rPr lang="en-US" altLang="zh-CN"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X</a:t>
            </a:r>
            <a:r>
              <a:rPr lang="zh-CN" altLang="en-US"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日</a:t>
            </a:r>
            <a:endParaRPr lang="zh-CN" altLang="en-US" dirty="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184048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4218548" cy="6858000"/>
          </a:xfrm>
          <a:prstGeom prst="rect">
            <a:avLst/>
          </a:prstGeom>
        </p:spPr>
      </p:pic>
      <p:grpSp>
        <p:nvGrpSpPr>
          <p:cNvPr id="8" name="组合 7"/>
          <p:cNvGrpSpPr/>
          <p:nvPr/>
        </p:nvGrpSpPr>
        <p:grpSpPr>
          <a:xfrm>
            <a:off x="4988375" y="1065407"/>
            <a:ext cx="6378207" cy="547712"/>
            <a:chOff x="4947555" y="1342994"/>
            <a:chExt cx="6378207" cy="547712"/>
          </a:xfrm>
        </p:grpSpPr>
        <p:sp>
          <p:nvSpPr>
            <p:cNvPr id="5" name="文本框 4"/>
            <p:cNvSpPr txBox="1"/>
            <p:nvPr/>
          </p:nvSpPr>
          <p:spPr>
            <a:xfrm>
              <a:off x="5664917" y="1367486"/>
              <a:ext cx="3005951" cy="523220"/>
            </a:xfrm>
            <a:prstGeom prst="rect">
              <a:avLst/>
            </a:prstGeom>
            <a:noFill/>
          </p:spPr>
          <p:txBody>
            <a:bodyPr wrap="none" rtlCol="0">
              <a:spAutoFit/>
            </a:bodyPr>
            <a:lstStyle/>
            <a:p>
              <a:r>
                <a:rPr lang="zh-CN" altLang="en-US" sz="28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 name="文本框 5"/>
            <p:cNvSpPr txBox="1"/>
            <p:nvPr/>
          </p:nvSpPr>
          <p:spPr>
            <a:xfrm>
              <a:off x="8670868" y="1527660"/>
              <a:ext cx="2654894" cy="338554"/>
            </a:xfrm>
            <a:prstGeom prst="rect">
              <a:avLst/>
            </a:prstGeom>
            <a:noFill/>
          </p:spPr>
          <p:txBody>
            <a:bodyPr wrap="none" rtlCol="0">
              <a:spAutoFit/>
            </a:bodyPr>
            <a:lstStyle/>
            <a:p>
              <a:r>
                <a:rPr lang="en-US" altLang="zh-CN" sz="1600"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Click here to edit content</a:t>
              </a:r>
              <a:endParaRPr lang="zh-CN" altLang="en-US" sz="1600" dirty="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 name="菱形 6"/>
            <p:cNvSpPr/>
            <p:nvPr/>
          </p:nvSpPr>
          <p:spPr>
            <a:xfrm>
              <a:off x="4947555" y="1342994"/>
              <a:ext cx="506508" cy="506508"/>
            </a:xfrm>
            <a:prstGeom prst="diamond">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988375" y="2092491"/>
            <a:ext cx="6378207" cy="547712"/>
            <a:chOff x="4947555" y="1342994"/>
            <a:chExt cx="6378207" cy="547712"/>
          </a:xfrm>
        </p:grpSpPr>
        <p:sp>
          <p:nvSpPr>
            <p:cNvPr id="10" name="文本框 9"/>
            <p:cNvSpPr txBox="1"/>
            <p:nvPr/>
          </p:nvSpPr>
          <p:spPr>
            <a:xfrm>
              <a:off x="5664917" y="1367486"/>
              <a:ext cx="3005951" cy="523220"/>
            </a:xfrm>
            <a:prstGeom prst="rect">
              <a:avLst/>
            </a:prstGeom>
            <a:noFill/>
          </p:spPr>
          <p:txBody>
            <a:bodyPr wrap="none" rtlCol="0">
              <a:spAutoFit/>
            </a:bodyPr>
            <a:lstStyle/>
            <a:p>
              <a:r>
                <a:rPr lang="zh-CN" altLang="en-US" sz="28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1" name="文本框 10"/>
            <p:cNvSpPr txBox="1"/>
            <p:nvPr/>
          </p:nvSpPr>
          <p:spPr>
            <a:xfrm>
              <a:off x="8670868" y="1527660"/>
              <a:ext cx="2654894" cy="338554"/>
            </a:xfrm>
            <a:prstGeom prst="rect">
              <a:avLst/>
            </a:prstGeom>
            <a:noFill/>
          </p:spPr>
          <p:txBody>
            <a:bodyPr wrap="none" rtlCol="0">
              <a:spAutoFit/>
            </a:bodyPr>
            <a:lstStyle/>
            <a:p>
              <a:r>
                <a:rPr lang="en-US" altLang="zh-CN" sz="1600"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Click here to edit content</a:t>
              </a:r>
              <a:endParaRPr lang="zh-CN" altLang="en-US" sz="1600" dirty="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2" name="菱形 11"/>
            <p:cNvSpPr/>
            <p:nvPr/>
          </p:nvSpPr>
          <p:spPr>
            <a:xfrm>
              <a:off x="4947555" y="1342994"/>
              <a:ext cx="506508" cy="506508"/>
            </a:xfrm>
            <a:prstGeom prst="diamond">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988375" y="3119575"/>
            <a:ext cx="6378207" cy="547712"/>
            <a:chOff x="4947555" y="1342994"/>
            <a:chExt cx="6378207" cy="547712"/>
          </a:xfrm>
        </p:grpSpPr>
        <p:sp>
          <p:nvSpPr>
            <p:cNvPr id="14" name="文本框 13"/>
            <p:cNvSpPr txBox="1"/>
            <p:nvPr/>
          </p:nvSpPr>
          <p:spPr>
            <a:xfrm>
              <a:off x="5664917" y="1367486"/>
              <a:ext cx="3005951" cy="523220"/>
            </a:xfrm>
            <a:prstGeom prst="rect">
              <a:avLst/>
            </a:prstGeom>
            <a:noFill/>
          </p:spPr>
          <p:txBody>
            <a:bodyPr wrap="none" rtlCol="0">
              <a:spAutoFit/>
            </a:bodyPr>
            <a:lstStyle/>
            <a:p>
              <a:r>
                <a:rPr lang="zh-CN" altLang="en-US" sz="28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5" name="文本框 14"/>
            <p:cNvSpPr txBox="1"/>
            <p:nvPr/>
          </p:nvSpPr>
          <p:spPr>
            <a:xfrm>
              <a:off x="8670868" y="1527660"/>
              <a:ext cx="2654894" cy="338554"/>
            </a:xfrm>
            <a:prstGeom prst="rect">
              <a:avLst/>
            </a:prstGeom>
            <a:noFill/>
          </p:spPr>
          <p:txBody>
            <a:bodyPr wrap="none" rtlCol="0">
              <a:spAutoFit/>
            </a:bodyPr>
            <a:lstStyle/>
            <a:p>
              <a:r>
                <a:rPr lang="en-US" altLang="zh-CN" sz="1600"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Click here to edit content</a:t>
              </a:r>
              <a:endParaRPr lang="zh-CN" altLang="en-US" sz="1600" dirty="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6" name="菱形 15"/>
            <p:cNvSpPr/>
            <p:nvPr/>
          </p:nvSpPr>
          <p:spPr>
            <a:xfrm>
              <a:off x="4947555" y="1342994"/>
              <a:ext cx="506508" cy="506508"/>
            </a:xfrm>
            <a:prstGeom prst="diamond">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988375" y="4146659"/>
            <a:ext cx="6378207" cy="547712"/>
            <a:chOff x="4947555" y="1342994"/>
            <a:chExt cx="6378207" cy="547712"/>
          </a:xfrm>
        </p:grpSpPr>
        <p:sp>
          <p:nvSpPr>
            <p:cNvPr id="18" name="文本框 17"/>
            <p:cNvSpPr txBox="1"/>
            <p:nvPr/>
          </p:nvSpPr>
          <p:spPr>
            <a:xfrm>
              <a:off x="5664917" y="1367486"/>
              <a:ext cx="3005951" cy="523220"/>
            </a:xfrm>
            <a:prstGeom prst="rect">
              <a:avLst/>
            </a:prstGeom>
            <a:noFill/>
          </p:spPr>
          <p:txBody>
            <a:bodyPr wrap="none" rtlCol="0">
              <a:spAutoFit/>
            </a:bodyPr>
            <a:lstStyle/>
            <a:p>
              <a:r>
                <a:rPr lang="zh-CN" altLang="en-US" sz="28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9" name="文本框 18"/>
            <p:cNvSpPr txBox="1"/>
            <p:nvPr/>
          </p:nvSpPr>
          <p:spPr>
            <a:xfrm>
              <a:off x="8670868" y="1527660"/>
              <a:ext cx="2654894" cy="338554"/>
            </a:xfrm>
            <a:prstGeom prst="rect">
              <a:avLst/>
            </a:prstGeom>
            <a:noFill/>
          </p:spPr>
          <p:txBody>
            <a:bodyPr wrap="none" rtlCol="0">
              <a:spAutoFit/>
            </a:bodyPr>
            <a:lstStyle/>
            <a:p>
              <a:r>
                <a:rPr lang="en-US" altLang="zh-CN" sz="1600"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Click here to edit content</a:t>
              </a:r>
              <a:endParaRPr lang="zh-CN" altLang="en-US" sz="1600" dirty="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0" name="菱形 19"/>
            <p:cNvSpPr/>
            <p:nvPr/>
          </p:nvSpPr>
          <p:spPr>
            <a:xfrm>
              <a:off x="4947555" y="1342994"/>
              <a:ext cx="506508" cy="506508"/>
            </a:xfrm>
            <a:prstGeom prst="diamond">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4988375" y="5173743"/>
            <a:ext cx="6378207" cy="547712"/>
            <a:chOff x="4947555" y="1342994"/>
            <a:chExt cx="6378207" cy="547712"/>
          </a:xfrm>
        </p:grpSpPr>
        <p:sp>
          <p:nvSpPr>
            <p:cNvPr id="22" name="文本框 21"/>
            <p:cNvSpPr txBox="1"/>
            <p:nvPr/>
          </p:nvSpPr>
          <p:spPr>
            <a:xfrm>
              <a:off x="5664917" y="1367486"/>
              <a:ext cx="3005951" cy="523220"/>
            </a:xfrm>
            <a:prstGeom prst="rect">
              <a:avLst/>
            </a:prstGeom>
            <a:noFill/>
          </p:spPr>
          <p:txBody>
            <a:bodyPr wrap="none" rtlCol="0">
              <a:spAutoFit/>
            </a:bodyPr>
            <a:lstStyle/>
            <a:p>
              <a:r>
                <a:rPr lang="zh-CN" altLang="en-US" sz="28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3" name="文本框 22"/>
            <p:cNvSpPr txBox="1"/>
            <p:nvPr/>
          </p:nvSpPr>
          <p:spPr>
            <a:xfrm>
              <a:off x="8670868" y="1527660"/>
              <a:ext cx="2654894" cy="338554"/>
            </a:xfrm>
            <a:prstGeom prst="rect">
              <a:avLst/>
            </a:prstGeom>
            <a:noFill/>
          </p:spPr>
          <p:txBody>
            <a:bodyPr wrap="none" rtlCol="0">
              <a:spAutoFit/>
            </a:bodyPr>
            <a:lstStyle/>
            <a:p>
              <a:r>
                <a:rPr lang="en-US" altLang="zh-CN" sz="1600"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Click here to edit content</a:t>
              </a:r>
              <a:endParaRPr lang="zh-CN" altLang="en-US" sz="1600" dirty="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4" name="菱形 23"/>
            <p:cNvSpPr/>
            <p:nvPr/>
          </p:nvSpPr>
          <p:spPr>
            <a:xfrm>
              <a:off x="4947555" y="1342994"/>
              <a:ext cx="506508" cy="506508"/>
            </a:xfrm>
            <a:prstGeom prst="diamond">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2127513" y="793544"/>
            <a:ext cx="923330" cy="1323439"/>
          </a:xfrm>
          <a:prstGeom prst="rect">
            <a:avLst/>
          </a:prstGeom>
          <a:noFill/>
        </p:spPr>
        <p:txBody>
          <a:bodyPr vert="eaVert" wrap="none" rtlCol="0">
            <a:spAutoFit/>
          </a:bodyPr>
          <a:lstStyle/>
          <a:p>
            <a:r>
              <a:rPr lang="zh-CN" altLang="en-US" sz="48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目录</a:t>
            </a:r>
            <a:endParaRPr lang="zh-CN" altLang="en-US" sz="48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27" name="直接连接符 26"/>
          <p:cNvCxnSpPr/>
          <p:nvPr/>
        </p:nvCxnSpPr>
        <p:spPr>
          <a:xfrm>
            <a:off x="2081894" y="873578"/>
            <a:ext cx="0" cy="113483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705636" y="753325"/>
            <a:ext cx="1415772" cy="5337359"/>
          </a:xfrm>
          <a:prstGeom prst="rect">
            <a:avLst/>
          </a:prstGeom>
          <a:noFill/>
        </p:spPr>
        <p:txBody>
          <a:bodyPr vert="eaVert" wrap="none" rtlCol="0">
            <a:spAutoFit/>
          </a:bodyPr>
          <a:lstStyle/>
          <a:p>
            <a:r>
              <a:rPr lang="en-US" altLang="zh-CN" sz="8000" dirty="0" smtClean="0">
                <a:solidFill>
                  <a:srgbClr val="CE9A9C"/>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CONTENTS</a:t>
            </a:r>
            <a:endParaRPr lang="zh-CN" altLang="en-US" sz="8000" dirty="0">
              <a:solidFill>
                <a:srgbClr val="CE9A9C"/>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2561658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14"/>
            <a:ext cx="12192000" cy="6856571"/>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8044" y="2146807"/>
            <a:ext cx="2731413" cy="2698786"/>
          </a:xfrm>
          <a:prstGeom prst="rect">
            <a:avLst/>
          </a:prstGeom>
        </p:spPr>
      </p:pic>
      <p:sp>
        <p:nvSpPr>
          <p:cNvPr id="6" name="文本框 5"/>
          <p:cNvSpPr txBox="1"/>
          <p:nvPr/>
        </p:nvSpPr>
        <p:spPr>
          <a:xfrm>
            <a:off x="3224893" y="3496200"/>
            <a:ext cx="1515158" cy="1446550"/>
          </a:xfrm>
          <a:prstGeom prst="rect">
            <a:avLst/>
          </a:prstGeom>
          <a:noFill/>
        </p:spPr>
        <p:txBody>
          <a:bodyPr wrap="none" rtlCol="0">
            <a:spAutoFit/>
          </a:bodyPr>
          <a:lstStyle/>
          <a:p>
            <a:r>
              <a:rPr lang="en-US" altLang="zh-CN" sz="88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01</a:t>
            </a:r>
            <a:endParaRPr lang="zh-CN" altLang="en-US" sz="88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 name="文本框 6"/>
          <p:cNvSpPr txBox="1"/>
          <p:nvPr/>
        </p:nvSpPr>
        <p:spPr>
          <a:xfrm>
            <a:off x="5492575" y="2626902"/>
            <a:ext cx="4621778" cy="769441"/>
          </a:xfrm>
          <a:prstGeom prst="rect">
            <a:avLst/>
          </a:prstGeom>
          <a:noFill/>
        </p:spPr>
        <p:txBody>
          <a:bodyPr wrap="none" rtlCol="0">
            <a:spAutoFit/>
          </a:bodyPr>
          <a:lstStyle/>
          <a:p>
            <a:r>
              <a:rPr lang="zh-CN" altLang="en-US" sz="44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44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 name="文本框 7"/>
          <p:cNvSpPr txBox="1"/>
          <p:nvPr/>
        </p:nvSpPr>
        <p:spPr>
          <a:xfrm>
            <a:off x="5492575" y="3352877"/>
            <a:ext cx="2654894" cy="338554"/>
          </a:xfrm>
          <a:prstGeom prst="rect">
            <a:avLst/>
          </a:prstGeom>
          <a:noFill/>
        </p:spPr>
        <p:txBody>
          <a:bodyPr wrap="none" rtlCol="0">
            <a:spAutoFit/>
          </a:bodyPr>
          <a:lstStyle/>
          <a:p>
            <a:r>
              <a:rPr lang="en-US" altLang="zh-CN" sz="1600"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Click here to edit content</a:t>
            </a:r>
            <a:endParaRPr lang="zh-CN" altLang="en-US" sz="1600" dirty="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9" name="文本框 8"/>
          <p:cNvSpPr txBox="1"/>
          <p:nvPr/>
        </p:nvSpPr>
        <p:spPr>
          <a:xfrm>
            <a:off x="5508903" y="3881199"/>
            <a:ext cx="4418868" cy="643831"/>
          </a:xfrm>
          <a:prstGeom prst="rect">
            <a:avLst/>
          </a:prstGeom>
          <a:noFill/>
        </p:spPr>
        <p:txBody>
          <a:bodyPr wrap="square" rtlCol="0">
            <a:spAutoFit/>
          </a:bodyPr>
          <a:lstStyle/>
          <a:p>
            <a:pPr>
              <a:lnSpc>
                <a:spcPts val="2200"/>
              </a:lnSpc>
            </a:pPr>
            <a:r>
              <a:rPr lang="zh-CN" altLang="en-US" sz="16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6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a:t>
            </a:r>
          </a:p>
        </p:txBody>
      </p:sp>
    </p:spTree>
    <p:extLst>
      <p:ext uri="{BB962C8B-B14F-4D97-AF65-F5344CB8AC3E}">
        <p14:creationId xmlns:p14="http://schemas.microsoft.com/office/powerpoint/2010/main" val="3088780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3721" y="0"/>
            <a:ext cx="481693" cy="816431"/>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5557" y="898074"/>
            <a:ext cx="490614" cy="130629"/>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26672" y="478812"/>
            <a:ext cx="790601" cy="707886"/>
          </a:xfrm>
          <a:prstGeom prst="rect">
            <a:avLst/>
          </a:prstGeom>
          <a:noFill/>
        </p:spPr>
        <p:txBody>
          <a:bodyPr wrap="none" rtlCol="0">
            <a:spAutoFit/>
          </a:bodyPr>
          <a:lstStyle/>
          <a:p>
            <a:r>
              <a:rPr lang="en-US" altLang="zh-CN" sz="40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01</a:t>
            </a:r>
            <a:endParaRPr lang="zh-CN" altLang="en-US" sz="40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 name="文本框 6"/>
          <p:cNvSpPr txBox="1"/>
          <p:nvPr/>
        </p:nvSpPr>
        <p:spPr>
          <a:xfrm>
            <a:off x="1851959" y="585598"/>
            <a:ext cx="3005951" cy="523220"/>
          </a:xfrm>
          <a:prstGeom prst="rect">
            <a:avLst/>
          </a:prstGeom>
          <a:noFill/>
        </p:spPr>
        <p:txBody>
          <a:bodyPr wrap="none" rtlCol="0">
            <a:spAutoFit/>
          </a:bodyPr>
          <a:lstStyle/>
          <a:p>
            <a:r>
              <a:rPr lang="zh-CN" altLang="en-US" sz="2800" dirty="0" smtClean="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09364" y="335821"/>
            <a:ext cx="2114881" cy="533649"/>
          </a:xfrm>
          <a:prstGeom prst="rect">
            <a:avLst/>
          </a:prstGeom>
        </p:spPr>
      </p:pic>
      <p:sp>
        <p:nvSpPr>
          <p:cNvPr id="9" name="矩形 8"/>
          <p:cNvSpPr/>
          <p:nvPr/>
        </p:nvSpPr>
        <p:spPr>
          <a:xfrm>
            <a:off x="0" y="6743700"/>
            <a:ext cx="12192000" cy="114300"/>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3698418" y="1820636"/>
            <a:ext cx="4806521" cy="3891505"/>
            <a:chOff x="3069769" y="1520205"/>
            <a:chExt cx="5480111" cy="4436864"/>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28184" y="1520205"/>
              <a:ext cx="2441985" cy="195919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2388" y="2082327"/>
              <a:ext cx="2467492" cy="1979654"/>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69769" y="3390599"/>
              <a:ext cx="2449286" cy="196504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49480" y="3939766"/>
              <a:ext cx="2512721" cy="2017303"/>
            </a:xfrm>
            <a:prstGeom prst="rect">
              <a:avLst/>
            </a:prstGeom>
          </p:spPr>
        </p:pic>
      </p:grpSp>
      <p:grpSp>
        <p:nvGrpSpPr>
          <p:cNvPr id="17" name="组合 16"/>
          <p:cNvGrpSpPr/>
          <p:nvPr/>
        </p:nvGrpSpPr>
        <p:grpSpPr>
          <a:xfrm>
            <a:off x="878619" y="4203910"/>
            <a:ext cx="2895999" cy="1497858"/>
            <a:chOff x="755084" y="2176071"/>
            <a:chExt cx="2895999" cy="1497858"/>
          </a:xfrm>
        </p:grpSpPr>
        <p:sp>
          <p:nvSpPr>
            <p:cNvPr id="15" name="文本框 14"/>
            <p:cNvSpPr txBox="1"/>
            <p:nvPr/>
          </p:nvSpPr>
          <p:spPr>
            <a:xfrm>
              <a:off x="1247861" y="2176071"/>
              <a:ext cx="2403222" cy="430887"/>
            </a:xfrm>
            <a:prstGeom prst="rect">
              <a:avLst/>
            </a:prstGeom>
            <a:noFill/>
          </p:spPr>
          <p:txBody>
            <a:bodyPr wrap="none" rtlCol="0">
              <a:spAutoFit/>
            </a:bodyPr>
            <a:lstStyle/>
            <a:p>
              <a:r>
                <a:rPr lang="zh-CN" altLang="en-US" sz="2200" dirty="0" smtClean="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文本框 15"/>
            <p:cNvSpPr txBox="1"/>
            <p:nvPr/>
          </p:nvSpPr>
          <p:spPr>
            <a:xfrm>
              <a:off x="755084" y="2624539"/>
              <a:ext cx="2895999" cy="1049390"/>
            </a:xfrm>
            <a:prstGeom prst="rect">
              <a:avLst/>
            </a:prstGeom>
            <a:noFill/>
          </p:spPr>
          <p:txBody>
            <a:bodyPr wrap="square" rtlCol="0">
              <a:spAutoFit/>
            </a:bodyPr>
            <a:lstStyle/>
            <a:p>
              <a:pPr>
                <a:lnSpc>
                  <a:spcPts val="1900"/>
                </a:lnSpc>
              </a:pPr>
              <a:r>
                <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a:t>
              </a:r>
            </a:p>
            <a:p>
              <a:pPr>
                <a:lnSpc>
                  <a:spcPts val="1900"/>
                </a:lnSpc>
              </a:pPr>
              <a:endPar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19" name="组合 18"/>
          <p:cNvGrpSpPr/>
          <p:nvPr/>
        </p:nvGrpSpPr>
        <p:grpSpPr>
          <a:xfrm>
            <a:off x="954819" y="2192404"/>
            <a:ext cx="2895999" cy="1497858"/>
            <a:chOff x="755084" y="2176071"/>
            <a:chExt cx="2895999" cy="1497858"/>
          </a:xfrm>
        </p:grpSpPr>
        <p:sp>
          <p:nvSpPr>
            <p:cNvPr id="20" name="文本框 19"/>
            <p:cNvSpPr txBox="1"/>
            <p:nvPr/>
          </p:nvSpPr>
          <p:spPr>
            <a:xfrm>
              <a:off x="1247861" y="2176071"/>
              <a:ext cx="2403222" cy="430887"/>
            </a:xfrm>
            <a:prstGeom prst="rect">
              <a:avLst/>
            </a:prstGeom>
            <a:noFill/>
          </p:spPr>
          <p:txBody>
            <a:bodyPr wrap="none" rtlCol="0">
              <a:spAutoFit/>
            </a:bodyPr>
            <a:lstStyle/>
            <a:p>
              <a:r>
                <a:rPr lang="zh-CN" altLang="en-US" sz="2200" dirty="0" smtClean="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1" name="文本框 20"/>
            <p:cNvSpPr txBox="1"/>
            <p:nvPr/>
          </p:nvSpPr>
          <p:spPr>
            <a:xfrm>
              <a:off x="755084" y="2624539"/>
              <a:ext cx="2895999" cy="1049390"/>
            </a:xfrm>
            <a:prstGeom prst="rect">
              <a:avLst/>
            </a:prstGeom>
            <a:noFill/>
          </p:spPr>
          <p:txBody>
            <a:bodyPr wrap="square" rtlCol="0">
              <a:spAutoFit/>
            </a:bodyPr>
            <a:lstStyle/>
            <a:p>
              <a:pPr>
                <a:lnSpc>
                  <a:spcPts val="1900"/>
                </a:lnSpc>
              </a:pPr>
              <a:r>
                <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a:t>
              </a:r>
            </a:p>
            <a:p>
              <a:pPr>
                <a:lnSpc>
                  <a:spcPts val="1900"/>
                </a:lnSpc>
              </a:pPr>
              <a:endPar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22" name="组合 21"/>
          <p:cNvGrpSpPr/>
          <p:nvPr/>
        </p:nvGrpSpPr>
        <p:grpSpPr>
          <a:xfrm>
            <a:off x="8504939" y="2192404"/>
            <a:ext cx="2895999" cy="1497858"/>
            <a:chOff x="755084" y="2176071"/>
            <a:chExt cx="2895999" cy="1497858"/>
          </a:xfrm>
        </p:grpSpPr>
        <p:sp>
          <p:nvSpPr>
            <p:cNvPr id="23" name="文本框 22"/>
            <p:cNvSpPr txBox="1"/>
            <p:nvPr/>
          </p:nvSpPr>
          <p:spPr>
            <a:xfrm>
              <a:off x="755084" y="2176071"/>
              <a:ext cx="2403222" cy="430887"/>
            </a:xfrm>
            <a:prstGeom prst="rect">
              <a:avLst/>
            </a:prstGeom>
            <a:noFill/>
          </p:spPr>
          <p:txBody>
            <a:bodyPr wrap="none" rtlCol="0">
              <a:spAutoFit/>
            </a:bodyPr>
            <a:lstStyle/>
            <a:p>
              <a:r>
                <a:rPr lang="zh-CN" altLang="en-US" sz="2200" dirty="0" smtClean="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4" name="文本框 23"/>
            <p:cNvSpPr txBox="1"/>
            <p:nvPr/>
          </p:nvSpPr>
          <p:spPr>
            <a:xfrm>
              <a:off x="755084" y="2624539"/>
              <a:ext cx="2895999" cy="1049390"/>
            </a:xfrm>
            <a:prstGeom prst="rect">
              <a:avLst/>
            </a:prstGeom>
            <a:noFill/>
          </p:spPr>
          <p:txBody>
            <a:bodyPr wrap="square" rtlCol="0">
              <a:spAutoFit/>
            </a:bodyPr>
            <a:lstStyle/>
            <a:p>
              <a:pPr>
                <a:lnSpc>
                  <a:spcPts val="1900"/>
                </a:lnSpc>
              </a:pPr>
              <a:r>
                <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a:t>
              </a:r>
            </a:p>
            <a:p>
              <a:pPr>
                <a:lnSpc>
                  <a:spcPts val="1900"/>
                </a:lnSpc>
              </a:pPr>
              <a:endPar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25" name="组合 24"/>
          <p:cNvGrpSpPr/>
          <p:nvPr/>
        </p:nvGrpSpPr>
        <p:grpSpPr>
          <a:xfrm>
            <a:off x="8453285" y="4203910"/>
            <a:ext cx="2895999" cy="1497858"/>
            <a:chOff x="755084" y="2176071"/>
            <a:chExt cx="2895999" cy="1497858"/>
          </a:xfrm>
        </p:grpSpPr>
        <p:sp>
          <p:nvSpPr>
            <p:cNvPr id="26" name="文本框 25"/>
            <p:cNvSpPr txBox="1"/>
            <p:nvPr/>
          </p:nvSpPr>
          <p:spPr>
            <a:xfrm>
              <a:off x="755084" y="2176071"/>
              <a:ext cx="2403222" cy="430887"/>
            </a:xfrm>
            <a:prstGeom prst="rect">
              <a:avLst/>
            </a:prstGeom>
            <a:noFill/>
          </p:spPr>
          <p:txBody>
            <a:bodyPr wrap="none" rtlCol="0">
              <a:spAutoFit/>
            </a:bodyPr>
            <a:lstStyle/>
            <a:p>
              <a:r>
                <a:rPr lang="zh-CN" altLang="en-US" sz="2200" dirty="0" smtClean="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7" name="文本框 26"/>
            <p:cNvSpPr txBox="1"/>
            <p:nvPr/>
          </p:nvSpPr>
          <p:spPr>
            <a:xfrm>
              <a:off x="755084" y="2624539"/>
              <a:ext cx="2895999" cy="1049390"/>
            </a:xfrm>
            <a:prstGeom prst="rect">
              <a:avLst/>
            </a:prstGeom>
            <a:noFill/>
          </p:spPr>
          <p:txBody>
            <a:bodyPr wrap="square" rtlCol="0">
              <a:spAutoFit/>
            </a:bodyPr>
            <a:lstStyle/>
            <a:p>
              <a:pPr>
                <a:lnSpc>
                  <a:spcPts val="1900"/>
                </a:lnSpc>
              </a:pPr>
              <a:r>
                <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a:t>
              </a:r>
            </a:p>
            <a:p>
              <a:pPr>
                <a:lnSpc>
                  <a:spcPts val="1900"/>
                </a:lnSpc>
              </a:pPr>
              <a:endParaRPr lang="zh-CN" altLang="en-US" sz="12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Tree>
    <p:extLst>
      <p:ext uri="{BB962C8B-B14F-4D97-AF65-F5344CB8AC3E}">
        <p14:creationId xmlns:p14="http://schemas.microsoft.com/office/powerpoint/2010/main" val="1945149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3721" y="0"/>
            <a:ext cx="481693" cy="816431"/>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5557" y="898074"/>
            <a:ext cx="490614" cy="130629"/>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26672" y="478812"/>
            <a:ext cx="790601" cy="707886"/>
          </a:xfrm>
          <a:prstGeom prst="rect">
            <a:avLst/>
          </a:prstGeom>
          <a:noFill/>
        </p:spPr>
        <p:txBody>
          <a:bodyPr wrap="none" rtlCol="0">
            <a:spAutoFit/>
          </a:bodyPr>
          <a:lstStyle/>
          <a:p>
            <a:r>
              <a:rPr lang="en-US" altLang="zh-CN" sz="40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02</a:t>
            </a:r>
            <a:endParaRPr lang="zh-CN" altLang="en-US" sz="40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 name="文本框 6"/>
          <p:cNvSpPr txBox="1"/>
          <p:nvPr/>
        </p:nvSpPr>
        <p:spPr>
          <a:xfrm>
            <a:off x="1851959" y="607860"/>
            <a:ext cx="3005951" cy="523220"/>
          </a:xfrm>
          <a:prstGeom prst="rect">
            <a:avLst/>
          </a:prstGeom>
          <a:noFill/>
        </p:spPr>
        <p:txBody>
          <a:bodyPr wrap="none" rtlCol="0">
            <a:spAutoFit/>
          </a:bodyPr>
          <a:lstStyle/>
          <a:p>
            <a:r>
              <a:rPr lang="zh-CN" altLang="en-US" sz="2800" dirty="0" smtClean="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09364" y="335821"/>
            <a:ext cx="2114881" cy="533649"/>
          </a:xfrm>
          <a:prstGeom prst="rect">
            <a:avLst/>
          </a:prstGeom>
        </p:spPr>
      </p:pic>
      <p:sp>
        <p:nvSpPr>
          <p:cNvPr id="9" name="矩形 8"/>
          <p:cNvSpPr/>
          <p:nvPr/>
        </p:nvSpPr>
        <p:spPr>
          <a:xfrm>
            <a:off x="0" y="6743700"/>
            <a:ext cx="12192000" cy="114300"/>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955" y="1571460"/>
            <a:ext cx="2274493" cy="546803"/>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7118" y="1571460"/>
            <a:ext cx="2275777" cy="546803"/>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32565" y="1571460"/>
            <a:ext cx="2274494" cy="546803"/>
          </a:xfrm>
          <a:prstGeom prst="rect">
            <a:avLst/>
          </a:prstGeom>
        </p:spPr>
      </p:pic>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26729" y="1571460"/>
            <a:ext cx="3609412" cy="546803"/>
          </a:xfrm>
          <a:prstGeom prst="rect">
            <a:avLst/>
          </a:prstGeom>
        </p:spPr>
      </p:pic>
      <p:grpSp>
        <p:nvGrpSpPr>
          <p:cNvPr id="34" name="组合 33"/>
          <p:cNvGrpSpPr/>
          <p:nvPr/>
        </p:nvGrpSpPr>
        <p:grpSpPr>
          <a:xfrm>
            <a:off x="742955" y="2302329"/>
            <a:ext cx="2816672" cy="3431926"/>
            <a:chOff x="742955" y="2302329"/>
            <a:chExt cx="2816672" cy="3431926"/>
          </a:xfrm>
        </p:grpSpPr>
        <p:sp>
          <p:nvSpPr>
            <p:cNvPr id="30" name="矩形 29"/>
            <p:cNvSpPr/>
            <p:nvPr/>
          </p:nvSpPr>
          <p:spPr>
            <a:xfrm>
              <a:off x="742955" y="2302329"/>
              <a:ext cx="2274493" cy="343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89906" y="2704361"/>
              <a:ext cx="2005677" cy="369332"/>
            </a:xfrm>
            <a:prstGeom prst="rect">
              <a:avLst/>
            </a:prstGeom>
            <a:noFill/>
          </p:spPr>
          <p:txBody>
            <a:bodyPr wrap="none" rtlCol="0">
              <a:spAutoFit/>
            </a:bodyPr>
            <a:lstStyle/>
            <a:p>
              <a:r>
                <a:rPr lang="zh-CN" altLang="en-US" dirty="0" smtClean="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dirty="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2" name="文本框 31"/>
            <p:cNvSpPr txBox="1"/>
            <p:nvPr/>
          </p:nvSpPr>
          <p:spPr>
            <a:xfrm>
              <a:off x="889906" y="3082066"/>
              <a:ext cx="2669721" cy="1220847"/>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1200" dirty="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21972" y="4815079"/>
            <a:ext cx="611215" cy="535142"/>
          </a:xfrm>
          <a:prstGeom prst="rect">
            <a:avLst/>
          </a:prstGeom>
        </p:spPr>
      </p:pic>
      <p:sp>
        <p:nvSpPr>
          <p:cNvPr id="36" name="矩形 35"/>
          <p:cNvSpPr/>
          <p:nvPr/>
        </p:nvSpPr>
        <p:spPr>
          <a:xfrm>
            <a:off x="3153446" y="2302329"/>
            <a:ext cx="2274493" cy="343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300397" y="2704361"/>
            <a:ext cx="2005677" cy="369332"/>
          </a:xfrm>
          <a:prstGeom prst="rect">
            <a:avLst/>
          </a:prstGeom>
          <a:noFill/>
        </p:spPr>
        <p:txBody>
          <a:bodyPr wrap="none" rtlCol="0">
            <a:spAutoFit/>
          </a:bodyPr>
          <a:lstStyle/>
          <a:p>
            <a:r>
              <a:rPr lang="zh-CN" altLang="en-US" dirty="0" smtClean="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dirty="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8" name="文本框 37"/>
          <p:cNvSpPr txBox="1"/>
          <p:nvPr/>
        </p:nvSpPr>
        <p:spPr>
          <a:xfrm>
            <a:off x="3300397" y="3082066"/>
            <a:ext cx="2669721" cy="1220847"/>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1200" dirty="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0" name="矩形 39"/>
          <p:cNvSpPr/>
          <p:nvPr/>
        </p:nvSpPr>
        <p:spPr>
          <a:xfrm>
            <a:off x="5548893" y="2302329"/>
            <a:ext cx="2274493" cy="343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5695844" y="2704361"/>
            <a:ext cx="2005677" cy="369332"/>
          </a:xfrm>
          <a:prstGeom prst="rect">
            <a:avLst/>
          </a:prstGeom>
          <a:noFill/>
        </p:spPr>
        <p:txBody>
          <a:bodyPr wrap="none" rtlCol="0">
            <a:spAutoFit/>
          </a:bodyPr>
          <a:lstStyle/>
          <a:p>
            <a:r>
              <a:rPr lang="zh-CN" altLang="en-US" dirty="0" smtClean="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dirty="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2" name="文本框 41"/>
          <p:cNvSpPr txBox="1"/>
          <p:nvPr/>
        </p:nvSpPr>
        <p:spPr>
          <a:xfrm>
            <a:off x="5695844" y="3082066"/>
            <a:ext cx="2669721" cy="1220847"/>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en-US" altLang="zh-CN"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1200" dirty="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43" name="图片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33516" y="4748845"/>
            <a:ext cx="513991" cy="585199"/>
          </a:xfrm>
          <a:prstGeom prst="rect">
            <a:avLst/>
          </a:prstGeom>
        </p:spPr>
      </p:pic>
      <p:pic>
        <p:nvPicPr>
          <p:cNvPr id="44" name="图片 4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39607" y="4748845"/>
            <a:ext cx="518149" cy="571751"/>
          </a:xfrm>
          <a:prstGeom prst="rect">
            <a:avLst/>
          </a:prstGeom>
        </p:spPr>
      </p:pic>
      <p:sp>
        <p:nvSpPr>
          <p:cNvPr id="45" name="矩形 44"/>
          <p:cNvSpPr/>
          <p:nvPr/>
        </p:nvSpPr>
        <p:spPr>
          <a:xfrm>
            <a:off x="7944340" y="2302329"/>
            <a:ext cx="3591801" cy="3431926"/>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8797561" y="2758376"/>
            <a:ext cx="2005677" cy="369332"/>
          </a:xfrm>
          <a:prstGeom prst="rect">
            <a:avLst/>
          </a:prstGeom>
          <a:noFill/>
        </p:spPr>
        <p:txBody>
          <a:bodyPr wrap="none" rtlCol="0">
            <a:spAutoFit/>
          </a:bodyPr>
          <a:lstStyle/>
          <a:p>
            <a:r>
              <a:rPr lang="zh-CN" altLang="en-US"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7" name="文本框 46"/>
          <p:cNvSpPr txBox="1"/>
          <p:nvPr/>
        </p:nvSpPr>
        <p:spPr>
          <a:xfrm>
            <a:off x="8797561" y="3136081"/>
            <a:ext cx="2669721" cy="1220847"/>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zh-CN" altLang="en-US" sz="12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zh-CN" altLang="en-US" sz="12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zh-CN" altLang="en-US" sz="12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endParaRPr lang="en-US" altLang="zh-CN" sz="12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285750" indent="-285750">
              <a:lnSpc>
                <a:spcPts val="2200"/>
              </a:lnSpc>
              <a:buFont typeface="Arial" panose="020B0604020202020204" pitchFamily="34" charset="0"/>
              <a:buChar char="•"/>
            </a:pPr>
            <a:r>
              <a:rPr lang="en-US" altLang="zh-CN" sz="12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12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48" name="图片 4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609364" y="4748845"/>
            <a:ext cx="398436" cy="535142"/>
          </a:xfrm>
          <a:prstGeom prst="rect">
            <a:avLst/>
          </a:prstGeom>
        </p:spPr>
      </p:pic>
    </p:spTree>
    <p:extLst>
      <p:ext uri="{BB962C8B-B14F-4D97-AF65-F5344CB8AC3E}">
        <p14:creationId xmlns:p14="http://schemas.microsoft.com/office/powerpoint/2010/main" val="534410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6289639" y="3999640"/>
            <a:ext cx="5028741" cy="1921043"/>
            <a:chOff x="881740" y="1704806"/>
            <a:chExt cx="5028741" cy="1921043"/>
          </a:xfrm>
        </p:grpSpPr>
        <p:sp>
          <p:nvSpPr>
            <p:cNvPr id="73" name="矩形 72"/>
            <p:cNvSpPr/>
            <p:nvPr/>
          </p:nvSpPr>
          <p:spPr>
            <a:xfrm>
              <a:off x="881740" y="1704806"/>
              <a:ext cx="5025327" cy="86291"/>
            </a:xfrm>
            <a:prstGeom prst="rect">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885155" y="1791097"/>
              <a:ext cx="5021912" cy="518108"/>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1071790" y="1860576"/>
              <a:ext cx="2403222" cy="430887"/>
            </a:xfrm>
            <a:prstGeom prst="rect">
              <a:avLst/>
            </a:prstGeom>
            <a:noFill/>
          </p:spPr>
          <p:txBody>
            <a:bodyPr wrap="none" rtlCol="0">
              <a:spAutoFit/>
            </a:bodyPr>
            <a:lstStyle/>
            <a:p>
              <a:r>
                <a:rPr lang="zh-CN" altLang="en-US" sz="22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4430" y="2305160"/>
              <a:ext cx="2246051" cy="1238444"/>
            </a:xfrm>
            <a:prstGeom prst="rect">
              <a:avLst/>
            </a:prstGeom>
          </p:spPr>
        </p:pic>
        <p:sp>
          <p:nvSpPr>
            <p:cNvPr id="77" name="矩形 76"/>
            <p:cNvSpPr/>
            <p:nvPr/>
          </p:nvSpPr>
          <p:spPr>
            <a:xfrm>
              <a:off x="881740" y="3539558"/>
              <a:ext cx="5025327" cy="86291"/>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1008159" y="2468462"/>
              <a:ext cx="2466853" cy="1066959"/>
            </a:xfrm>
            <a:prstGeom prst="rect">
              <a:avLst/>
            </a:prstGeom>
            <a:noFill/>
          </p:spPr>
          <p:txBody>
            <a:bodyPr wrap="square" rtlCol="0">
              <a:spAutoFit/>
            </a:bodyPr>
            <a:lstStyle/>
            <a:p>
              <a:pPr>
                <a:lnSpc>
                  <a:spcPts val="1900"/>
                </a:lnSpc>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a:t>
              </a:r>
            </a:p>
            <a:p>
              <a:pPr>
                <a:lnSpc>
                  <a:spcPts val="1900"/>
                </a:lnSpc>
              </a:pPr>
              <a:endPar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直角三角形 78"/>
            <p:cNvSpPr/>
            <p:nvPr/>
          </p:nvSpPr>
          <p:spPr>
            <a:xfrm>
              <a:off x="948388" y="3317081"/>
              <a:ext cx="155877" cy="155877"/>
            </a:xfrm>
            <a:prstGeom prst="rtTriangle">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81741" y="1704806"/>
              <a:ext cx="5025327" cy="1912879"/>
            </a:xfrm>
            <a:prstGeom prst="rect">
              <a:avLst/>
            </a:prstGeom>
            <a:noFill/>
            <a:ln w="6350">
              <a:solidFill>
                <a:srgbClr val="801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878326" y="3999640"/>
            <a:ext cx="5028741" cy="1921043"/>
            <a:chOff x="881740" y="1704806"/>
            <a:chExt cx="5028741" cy="1921043"/>
          </a:xfrm>
        </p:grpSpPr>
        <p:sp>
          <p:nvSpPr>
            <p:cNvPr id="64" name="矩形 63"/>
            <p:cNvSpPr/>
            <p:nvPr/>
          </p:nvSpPr>
          <p:spPr>
            <a:xfrm>
              <a:off x="881740" y="1704806"/>
              <a:ext cx="5025327" cy="86291"/>
            </a:xfrm>
            <a:prstGeom prst="rect">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885155" y="1791097"/>
              <a:ext cx="5021912" cy="518108"/>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1071790" y="1860576"/>
              <a:ext cx="2403222" cy="430887"/>
            </a:xfrm>
            <a:prstGeom prst="rect">
              <a:avLst/>
            </a:prstGeom>
            <a:noFill/>
          </p:spPr>
          <p:txBody>
            <a:bodyPr wrap="none" rtlCol="0">
              <a:spAutoFit/>
            </a:bodyPr>
            <a:lstStyle/>
            <a:p>
              <a:r>
                <a:rPr lang="zh-CN" altLang="en-US" sz="22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pic>
          <p:nvPicPr>
            <p:cNvPr id="67" name="图片 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4430" y="2305160"/>
              <a:ext cx="2246051" cy="1238444"/>
            </a:xfrm>
            <a:prstGeom prst="rect">
              <a:avLst/>
            </a:prstGeom>
          </p:spPr>
        </p:pic>
        <p:sp>
          <p:nvSpPr>
            <p:cNvPr id="68" name="矩形 67"/>
            <p:cNvSpPr/>
            <p:nvPr/>
          </p:nvSpPr>
          <p:spPr>
            <a:xfrm>
              <a:off x="881740" y="3539558"/>
              <a:ext cx="5025327" cy="86291"/>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1008159" y="2468462"/>
              <a:ext cx="2466853" cy="1066959"/>
            </a:xfrm>
            <a:prstGeom prst="rect">
              <a:avLst/>
            </a:prstGeom>
            <a:noFill/>
          </p:spPr>
          <p:txBody>
            <a:bodyPr wrap="square" rtlCol="0">
              <a:spAutoFit/>
            </a:bodyPr>
            <a:lstStyle/>
            <a:p>
              <a:pPr>
                <a:lnSpc>
                  <a:spcPts val="1900"/>
                </a:lnSpc>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a:t>
              </a:r>
            </a:p>
            <a:p>
              <a:pPr>
                <a:lnSpc>
                  <a:spcPts val="1900"/>
                </a:lnSpc>
              </a:pPr>
              <a:endPar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0" name="直角三角形 69"/>
            <p:cNvSpPr/>
            <p:nvPr/>
          </p:nvSpPr>
          <p:spPr>
            <a:xfrm>
              <a:off x="948388" y="3317081"/>
              <a:ext cx="155877" cy="155877"/>
            </a:xfrm>
            <a:prstGeom prst="rtTriangle">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881741" y="1704806"/>
              <a:ext cx="5025327" cy="1912879"/>
            </a:xfrm>
            <a:prstGeom prst="rect">
              <a:avLst/>
            </a:prstGeom>
            <a:noFill/>
            <a:ln w="6350">
              <a:solidFill>
                <a:srgbClr val="801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6289639" y="1704806"/>
            <a:ext cx="5028741" cy="1921043"/>
            <a:chOff x="881740" y="1704806"/>
            <a:chExt cx="5028741" cy="1921043"/>
          </a:xfrm>
        </p:grpSpPr>
        <p:sp>
          <p:nvSpPr>
            <p:cNvPr id="55" name="矩形 54"/>
            <p:cNvSpPr/>
            <p:nvPr/>
          </p:nvSpPr>
          <p:spPr>
            <a:xfrm>
              <a:off x="881740" y="1704806"/>
              <a:ext cx="5025327" cy="86291"/>
            </a:xfrm>
            <a:prstGeom prst="rect">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885155" y="1791097"/>
              <a:ext cx="5021912" cy="518108"/>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1071790" y="1860576"/>
              <a:ext cx="2403222" cy="430887"/>
            </a:xfrm>
            <a:prstGeom prst="rect">
              <a:avLst/>
            </a:prstGeom>
            <a:noFill/>
          </p:spPr>
          <p:txBody>
            <a:bodyPr wrap="none" rtlCol="0">
              <a:spAutoFit/>
            </a:bodyPr>
            <a:lstStyle/>
            <a:p>
              <a:r>
                <a:rPr lang="zh-CN" altLang="en-US" sz="22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pic>
          <p:nvPicPr>
            <p:cNvPr id="58" name="图片 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4430" y="2305160"/>
              <a:ext cx="2246051" cy="1238444"/>
            </a:xfrm>
            <a:prstGeom prst="rect">
              <a:avLst/>
            </a:prstGeom>
          </p:spPr>
        </p:pic>
        <p:sp>
          <p:nvSpPr>
            <p:cNvPr id="59" name="矩形 58"/>
            <p:cNvSpPr/>
            <p:nvPr/>
          </p:nvSpPr>
          <p:spPr>
            <a:xfrm>
              <a:off x="881740" y="3539558"/>
              <a:ext cx="5025327" cy="86291"/>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1008159" y="2468462"/>
              <a:ext cx="2466853" cy="1066959"/>
            </a:xfrm>
            <a:prstGeom prst="rect">
              <a:avLst/>
            </a:prstGeom>
            <a:noFill/>
          </p:spPr>
          <p:txBody>
            <a:bodyPr wrap="square" rtlCol="0">
              <a:spAutoFit/>
            </a:bodyPr>
            <a:lstStyle/>
            <a:p>
              <a:pPr>
                <a:lnSpc>
                  <a:spcPts val="1900"/>
                </a:lnSpc>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a:t>
              </a:r>
            </a:p>
            <a:p>
              <a:pPr>
                <a:lnSpc>
                  <a:spcPts val="1900"/>
                </a:lnSpc>
              </a:pPr>
              <a:endPar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1" name="直角三角形 60"/>
            <p:cNvSpPr/>
            <p:nvPr/>
          </p:nvSpPr>
          <p:spPr>
            <a:xfrm>
              <a:off x="948388" y="3317081"/>
              <a:ext cx="155877" cy="155877"/>
            </a:xfrm>
            <a:prstGeom prst="rtTriangle">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881741" y="1704806"/>
              <a:ext cx="5025327" cy="1912879"/>
            </a:xfrm>
            <a:prstGeom prst="rect">
              <a:avLst/>
            </a:prstGeom>
            <a:noFill/>
            <a:ln w="6350">
              <a:solidFill>
                <a:srgbClr val="801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383721" y="0"/>
            <a:ext cx="481693" cy="816431"/>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5557" y="898074"/>
            <a:ext cx="490614" cy="130629"/>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26672" y="478812"/>
            <a:ext cx="790601" cy="707886"/>
          </a:xfrm>
          <a:prstGeom prst="rect">
            <a:avLst/>
          </a:prstGeom>
          <a:noFill/>
        </p:spPr>
        <p:txBody>
          <a:bodyPr wrap="none" rtlCol="0">
            <a:spAutoFit/>
          </a:bodyPr>
          <a:lstStyle/>
          <a:p>
            <a:r>
              <a:rPr lang="en-US" altLang="zh-CN" sz="40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03</a:t>
            </a:r>
            <a:endParaRPr lang="zh-CN" altLang="en-US" sz="40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09364" y="335821"/>
            <a:ext cx="2114881" cy="533649"/>
          </a:xfrm>
          <a:prstGeom prst="rect">
            <a:avLst/>
          </a:prstGeom>
        </p:spPr>
      </p:pic>
      <p:sp>
        <p:nvSpPr>
          <p:cNvPr id="9" name="矩形 8"/>
          <p:cNvSpPr/>
          <p:nvPr/>
        </p:nvSpPr>
        <p:spPr>
          <a:xfrm>
            <a:off x="0" y="6743700"/>
            <a:ext cx="12192000" cy="114300"/>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1851959" y="607860"/>
            <a:ext cx="3005951" cy="523220"/>
          </a:xfrm>
          <a:prstGeom prst="rect">
            <a:avLst/>
          </a:prstGeom>
          <a:noFill/>
        </p:spPr>
        <p:txBody>
          <a:bodyPr wrap="none" rtlCol="0">
            <a:spAutoFit/>
          </a:bodyPr>
          <a:lstStyle/>
          <a:p>
            <a:r>
              <a:rPr lang="zh-CN" altLang="en-US" sz="2800" dirty="0" smtClean="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18" name="组合 17"/>
          <p:cNvGrpSpPr/>
          <p:nvPr/>
        </p:nvGrpSpPr>
        <p:grpSpPr>
          <a:xfrm>
            <a:off x="881740" y="1704806"/>
            <a:ext cx="5028741" cy="1921043"/>
            <a:chOff x="881740" y="1704806"/>
            <a:chExt cx="5028741" cy="1921043"/>
          </a:xfrm>
        </p:grpSpPr>
        <p:sp>
          <p:nvSpPr>
            <p:cNvPr id="50" name="矩形 49"/>
            <p:cNvSpPr/>
            <p:nvPr/>
          </p:nvSpPr>
          <p:spPr>
            <a:xfrm>
              <a:off x="881740" y="1704806"/>
              <a:ext cx="5025327" cy="86291"/>
            </a:xfrm>
            <a:prstGeom prst="rect">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85155" y="1791097"/>
              <a:ext cx="5021912" cy="518108"/>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071790" y="1860576"/>
              <a:ext cx="2403222" cy="430887"/>
            </a:xfrm>
            <a:prstGeom prst="rect">
              <a:avLst/>
            </a:prstGeom>
            <a:noFill/>
          </p:spPr>
          <p:txBody>
            <a:bodyPr wrap="none" rtlCol="0">
              <a:spAutoFit/>
            </a:bodyPr>
            <a:lstStyle/>
            <a:p>
              <a:r>
                <a:rPr lang="zh-CN" altLang="en-US" sz="22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4430" y="2305160"/>
              <a:ext cx="2246051" cy="1238444"/>
            </a:xfrm>
            <a:prstGeom prst="rect">
              <a:avLst/>
            </a:prstGeom>
          </p:spPr>
        </p:pic>
        <p:sp>
          <p:nvSpPr>
            <p:cNvPr id="13" name="矩形 12"/>
            <p:cNvSpPr/>
            <p:nvPr/>
          </p:nvSpPr>
          <p:spPr>
            <a:xfrm>
              <a:off x="881740" y="3539558"/>
              <a:ext cx="5025327" cy="86291"/>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1008159" y="2468462"/>
              <a:ext cx="2466853" cy="1066959"/>
            </a:xfrm>
            <a:prstGeom prst="rect">
              <a:avLst/>
            </a:prstGeom>
            <a:noFill/>
          </p:spPr>
          <p:txBody>
            <a:bodyPr wrap="square" rtlCol="0">
              <a:spAutoFit/>
            </a:bodyPr>
            <a:lstStyle/>
            <a:p>
              <a:pPr>
                <a:lnSpc>
                  <a:spcPts val="1900"/>
                </a:lnSpc>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a:t>
              </a:r>
            </a:p>
            <a:p>
              <a:pPr>
                <a:lnSpc>
                  <a:spcPts val="1900"/>
                </a:lnSpc>
              </a:pPr>
              <a:endPar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7" name="直角三角形 16"/>
            <p:cNvSpPr/>
            <p:nvPr/>
          </p:nvSpPr>
          <p:spPr>
            <a:xfrm>
              <a:off x="948388" y="3317081"/>
              <a:ext cx="155877" cy="155877"/>
            </a:xfrm>
            <a:prstGeom prst="rtTriangle">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81741" y="1704806"/>
              <a:ext cx="5025327" cy="1912879"/>
            </a:xfrm>
            <a:prstGeom prst="rect">
              <a:avLst/>
            </a:prstGeom>
            <a:noFill/>
            <a:ln w="6350">
              <a:solidFill>
                <a:srgbClr val="801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7662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9576" y="4934462"/>
            <a:ext cx="984099" cy="984099"/>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3261" y="3340447"/>
            <a:ext cx="998266" cy="998266"/>
          </a:xfrm>
          <a:prstGeom prst="rect">
            <a:avLst/>
          </a:prstGeom>
        </p:spPr>
      </p:pic>
      <p:grpSp>
        <p:nvGrpSpPr>
          <p:cNvPr id="91" name="组合 90"/>
          <p:cNvGrpSpPr/>
          <p:nvPr/>
        </p:nvGrpSpPr>
        <p:grpSpPr>
          <a:xfrm>
            <a:off x="865413" y="4677268"/>
            <a:ext cx="10631261" cy="1444144"/>
            <a:chOff x="865414" y="1514475"/>
            <a:chExt cx="10631261" cy="1444144"/>
          </a:xfrm>
        </p:grpSpPr>
        <p:sp>
          <p:nvSpPr>
            <p:cNvPr id="92" name="矩形 91"/>
            <p:cNvSpPr/>
            <p:nvPr/>
          </p:nvSpPr>
          <p:spPr>
            <a:xfrm>
              <a:off x="865414" y="1514475"/>
              <a:ext cx="10631261" cy="1428750"/>
            </a:xfrm>
            <a:prstGeom prst="rect">
              <a:avLst/>
            </a:prstGeom>
            <a:noFill/>
            <a:ln w="12700">
              <a:solidFill>
                <a:srgbClr val="801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11344274" y="1514475"/>
              <a:ext cx="152400" cy="1436904"/>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直角三角形 93"/>
            <p:cNvSpPr/>
            <p:nvPr/>
          </p:nvSpPr>
          <p:spPr>
            <a:xfrm rot="5400000">
              <a:off x="979032" y="1620611"/>
              <a:ext cx="221117" cy="221117"/>
            </a:xfrm>
            <a:prstGeom prst="rtTriangle">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2650724" y="1789768"/>
              <a:ext cx="2608406" cy="461665"/>
            </a:xfrm>
            <a:prstGeom prst="rect">
              <a:avLst/>
            </a:prstGeom>
            <a:noFill/>
          </p:spPr>
          <p:txBody>
            <a:bodyPr wrap="none" rtlCol="0">
              <a:spAutoFit/>
            </a:bodyPr>
            <a:lstStyle/>
            <a:p>
              <a:r>
                <a:rPr lang="zh-CN" altLang="en-US" sz="24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7" name="文本框 96"/>
            <p:cNvSpPr txBox="1"/>
            <p:nvPr/>
          </p:nvSpPr>
          <p:spPr>
            <a:xfrm>
              <a:off x="2650724" y="2378973"/>
              <a:ext cx="7170912" cy="579646"/>
            </a:xfrm>
            <a:prstGeom prst="rect">
              <a:avLst/>
            </a:prstGeom>
            <a:noFill/>
          </p:spPr>
          <p:txBody>
            <a:bodyPr wrap="square" rtlCol="0">
              <a:spAutoFit/>
            </a:bodyPr>
            <a:lstStyle/>
            <a:p>
              <a:pPr>
                <a:lnSpc>
                  <a:spcPts val="1900"/>
                </a:lnSpc>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a:t>
              </a:r>
            </a:p>
            <a:p>
              <a:pPr>
                <a:lnSpc>
                  <a:spcPts val="1900"/>
                </a:lnSpc>
              </a:pPr>
              <a:endPar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cxnSp>
          <p:nvCxnSpPr>
            <p:cNvPr id="98" name="直接连接符 97"/>
            <p:cNvCxnSpPr/>
            <p:nvPr/>
          </p:nvCxnSpPr>
          <p:spPr>
            <a:xfrm>
              <a:off x="2759529" y="2307506"/>
              <a:ext cx="825409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2759528" y="2278930"/>
              <a:ext cx="873579" cy="56073"/>
            </a:xfrm>
            <a:prstGeom prst="rect">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865413" y="3105584"/>
            <a:ext cx="10631261" cy="1444144"/>
            <a:chOff x="865414" y="1514475"/>
            <a:chExt cx="10631261" cy="1444144"/>
          </a:xfrm>
        </p:grpSpPr>
        <p:sp>
          <p:nvSpPr>
            <p:cNvPr id="83" name="矩形 82"/>
            <p:cNvSpPr/>
            <p:nvPr/>
          </p:nvSpPr>
          <p:spPr>
            <a:xfrm>
              <a:off x="865414" y="1514475"/>
              <a:ext cx="10631261" cy="1428750"/>
            </a:xfrm>
            <a:prstGeom prst="rect">
              <a:avLst/>
            </a:prstGeom>
            <a:noFill/>
            <a:ln w="12700">
              <a:solidFill>
                <a:srgbClr val="801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11344274" y="1514475"/>
              <a:ext cx="152400" cy="1436904"/>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直角三角形 84"/>
            <p:cNvSpPr/>
            <p:nvPr/>
          </p:nvSpPr>
          <p:spPr>
            <a:xfrm rot="5400000">
              <a:off x="979032" y="1620611"/>
              <a:ext cx="221117" cy="221117"/>
            </a:xfrm>
            <a:prstGeom prst="rtTriangle">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p:cNvSpPr txBox="1"/>
            <p:nvPr/>
          </p:nvSpPr>
          <p:spPr>
            <a:xfrm>
              <a:off x="2650724" y="1789768"/>
              <a:ext cx="2608406" cy="461665"/>
            </a:xfrm>
            <a:prstGeom prst="rect">
              <a:avLst/>
            </a:prstGeom>
            <a:noFill/>
          </p:spPr>
          <p:txBody>
            <a:bodyPr wrap="none" rtlCol="0">
              <a:spAutoFit/>
            </a:bodyPr>
            <a:lstStyle/>
            <a:p>
              <a:r>
                <a:rPr lang="zh-CN" altLang="en-US" sz="24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8" name="文本框 87"/>
            <p:cNvSpPr txBox="1"/>
            <p:nvPr/>
          </p:nvSpPr>
          <p:spPr>
            <a:xfrm>
              <a:off x="2650724" y="2378973"/>
              <a:ext cx="7170912" cy="579646"/>
            </a:xfrm>
            <a:prstGeom prst="rect">
              <a:avLst/>
            </a:prstGeom>
            <a:noFill/>
          </p:spPr>
          <p:txBody>
            <a:bodyPr wrap="square" rtlCol="0">
              <a:spAutoFit/>
            </a:bodyPr>
            <a:lstStyle/>
            <a:p>
              <a:pPr>
                <a:lnSpc>
                  <a:spcPts val="1900"/>
                </a:lnSpc>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a:t>
              </a:r>
            </a:p>
            <a:p>
              <a:pPr>
                <a:lnSpc>
                  <a:spcPts val="1900"/>
                </a:lnSpc>
              </a:pPr>
              <a:endPar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cxnSp>
          <p:nvCxnSpPr>
            <p:cNvPr id="89" name="直接连接符 88"/>
            <p:cNvCxnSpPr/>
            <p:nvPr/>
          </p:nvCxnSpPr>
          <p:spPr>
            <a:xfrm>
              <a:off x="2759529" y="2307506"/>
              <a:ext cx="825409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2759528" y="2278930"/>
              <a:ext cx="873579" cy="56073"/>
            </a:xfrm>
            <a:prstGeom prst="rect">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383721" y="0"/>
            <a:ext cx="481693" cy="816431"/>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5557" y="898074"/>
            <a:ext cx="490614" cy="130629"/>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26672" y="478812"/>
            <a:ext cx="790601" cy="707886"/>
          </a:xfrm>
          <a:prstGeom prst="rect">
            <a:avLst/>
          </a:prstGeom>
          <a:noFill/>
        </p:spPr>
        <p:txBody>
          <a:bodyPr wrap="none" rtlCol="0">
            <a:spAutoFit/>
          </a:bodyPr>
          <a:lstStyle/>
          <a:p>
            <a:r>
              <a:rPr lang="en-US" altLang="zh-CN" sz="40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04</a:t>
            </a:r>
            <a:endParaRPr lang="zh-CN" altLang="en-US" sz="40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09364" y="335821"/>
            <a:ext cx="2114881" cy="533649"/>
          </a:xfrm>
          <a:prstGeom prst="rect">
            <a:avLst/>
          </a:prstGeom>
        </p:spPr>
      </p:pic>
      <p:sp>
        <p:nvSpPr>
          <p:cNvPr id="9" name="矩形 8"/>
          <p:cNvSpPr/>
          <p:nvPr/>
        </p:nvSpPr>
        <p:spPr>
          <a:xfrm>
            <a:off x="0" y="6743700"/>
            <a:ext cx="12192000" cy="114300"/>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1851959" y="607860"/>
            <a:ext cx="3005951" cy="523220"/>
          </a:xfrm>
          <a:prstGeom prst="rect">
            <a:avLst/>
          </a:prstGeom>
          <a:noFill/>
        </p:spPr>
        <p:txBody>
          <a:bodyPr wrap="none" rtlCol="0">
            <a:spAutoFit/>
          </a:bodyPr>
          <a:lstStyle/>
          <a:p>
            <a:r>
              <a:rPr lang="zh-CN" altLang="en-US" sz="2800" dirty="0" smtClean="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800" dirty="0">
              <a:solidFill>
                <a:schemeClr val="bg2">
                  <a:lumMod val="5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22" name="组合 21"/>
          <p:cNvGrpSpPr/>
          <p:nvPr/>
        </p:nvGrpSpPr>
        <p:grpSpPr>
          <a:xfrm>
            <a:off x="865414" y="1514475"/>
            <a:ext cx="10631261" cy="1444144"/>
            <a:chOff x="865414" y="1514475"/>
            <a:chExt cx="10631261" cy="1444144"/>
          </a:xfrm>
        </p:grpSpPr>
        <p:sp>
          <p:nvSpPr>
            <p:cNvPr id="2" name="矩形 1"/>
            <p:cNvSpPr/>
            <p:nvPr/>
          </p:nvSpPr>
          <p:spPr>
            <a:xfrm>
              <a:off x="865414" y="1514475"/>
              <a:ext cx="10631261" cy="1428750"/>
            </a:xfrm>
            <a:prstGeom prst="rect">
              <a:avLst/>
            </a:prstGeom>
            <a:noFill/>
            <a:ln w="12700">
              <a:solidFill>
                <a:srgbClr val="801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344274" y="1514475"/>
              <a:ext cx="152400" cy="1436904"/>
            </a:xfrm>
            <a:prstGeom prst="rect">
              <a:avLst/>
            </a:prstGeom>
            <a:solidFill>
              <a:srgbClr val="80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a:off x="979032" y="1620611"/>
              <a:ext cx="221117" cy="221117"/>
            </a:xfrm>
            <a:prstGeom prst="rtTriangle">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33543" y="1763817"/>
              <a:ext cx="983787" cy="983787"/>
            </a:xfrm>
            <a:prstGeom prst="rect">
              <a:avLst/>
            </a:prstGeom>
          </p:spPr>
        </p:pic>
        <p:sp>
          <p:nvSpPr>
            <p:cNvPr id="51" name="文本框 50"/>
            <p:cNvSpPr txBox="1"/>
            <p:nvPr/>
          </p:nvSpPr>
          <p:spPr>
            <a:xfrm>
              <a:off x="2650724" y="1789768"/>
              <a:ext cx="2608406" cy="461665"/>
            </a:xfrm>
            <a:prstGeom prst="rect">
              <a:avLst/>
            </a:prstGeom>
            <a:noFill/>
          </p:spPr>
          <p:txBody>
            <a:bodyPr wrap="none" rtlCol="0">
              <a:spAutoFit/>
            </a:bodyPr>
            <a:lstStyle/>
            <a:p>
              <a:r>
                <a:rPr lang="zh-CN" altLang="en-US" sz="24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1" name="文本框 80"/>
            <p:cNvSpPr txBox="1"/>
            <p:nvPr/>
          </p:nvSpPr>
          <p:spPr>
            <a:xfrm>
              <a:off x="2650724" y="2378973"/>
              <a:ext cx="7170912" cy="579646"/>
            </a:xfrm>
            <a:prstGeom prst="rect">
              <a:avLst/>
            </a:prstGeom>
            <a:noFill/>
          </p:spPr>
          <p:txBody>
            <a:bodyPr wrap="square" rtlCol="0">
              <a:spAutoFit/>
            </a:bodyPr>
            <a:lstStyle/>
            <a:p>
              <a:pPr>
                <a:lnSpc>
                  <a:spcPts val="1900"/>
                </a:lnSpc>
              </a:pP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点击此处编辑内容点击此处编辑内容点击此处编辑内容点击此处编辑内容</a:t>
              </a:r>
            </a:p>
            <a:p>
              <a:pPr>
                <a:lnSpc>
                  <a:spcPts val="1900"/>
                </a:lnSpc>
              </a:pPr>
              <a:endParaRPr lang="zh-CN" altLang="en-US" sz="1200" dirty="0" smtClean="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cxnSp>
          <p:nvCxnSpPr>
            <p:cNvPr id="19" name="直接连接符 18"/>
            <p:cNvCxnSpPr/>
            <p:nvPr/>
          </p:nvCxnSpPr>
          <p:spPr>
            <a:xfrm>
              <a:off x="2759529" y="2307506"/>
              <a:ext cx="825409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759528" y="2278930"/>
              <a:ext cx="873579" cy="56073"/>
            </a:xfrm>
            <a:prstGeom prst="rect">
              <a:avLst/>
            </a:prstGeom>
            <a:solidFill>
              <a:srgbClr val="C1A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87285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14"/>
            <a:ext cx="12192000" cy="6856571"/>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8044" y="2146807"/>
            <a:ext cx="2731413" cy="2698786"/>
          </a:xfrm>
          <a:prstGeom prst="rect">
            <a:avLst/>
          </a:prstGeom>
        </p:spPr>
      </p:pic>
      <p:sp>
        <p:nvSpPr>
          <p:cNvPr id="6" name="文本框 5"/>
          <p:cNvSpPr txBox="1"/>
          <p:nvPr/>
        </p:nvSpPr>
        <p:spPr>
          <a:xfrm>
            <a:off x="3224893" y="3496200"/>
            <a:ext cx="1515158" cy="1446550"/>
          </a:xfrm>
          <a:prstGeom prst="rect">
            <a:avLst/>
          </a:prstGeom>
          <a:noFill/>
        </p:spPr>
        <p:txBody>
          <a:bodyPr wrap="none" rtlCol="0">
            <a:spAutoFit/>
          </a:bodyPr>
          <a:lstStyle/>
          <a:p>
            <a:r>
              <a:rPr lang="en-US" altLang="zh-CN" sz="88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02</a:t>
            </a:r>
            <a:endParaRPr lang="zh-CN" altLang="en-US" sz="88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 name="文本框 6"/>
          <p:cNvSpPr txBox="1"/>
          <p:nvPr/>
        </p:nvSpPr>
        <p:spPr>
          <a:xfrm>
            <a:off x="5492575" y="2626902"/>
            <a:ext cx="4621778" cy="769441"/>
          </a:xfrm>
          <a:prstGeom prst="rect">
            <a:avLst/>
          </a:prstGeom>
          <a:noFill/>
        </p:spPr>
        <p:txBody>
          <a:bodyPr wrap="none" rtlCol="0">
            <a:spAutoFit/>
          </a:bodyPr>
          <a:lstStyle/>
          <a:p>
            <a:r>
              <a:rPr lang="zh-CN" altLang="en-US" sz="44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44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 name="文本框 7"/>
          <p:cNvSpPr txBox="1"/>
          <p:nvPr/>
        </p:nvSpPr>
        <p:spPr>
          <a:xfrm>
            <a:off x="5492575" y="3352877"/>
            <a:ext cx="2654894" cy="338554"/>
          </a:xfrm>
          <a:prstGeom prst="rect">
            <a:avLst/>
          </a:prstGeom>
          <a:noFill/>
        </p:spPr>
        <p:txBody>
          <a:bodyPr wrap="none" rtlCol="0">
            <a:spAutoFit/>
          </a:bodyPr>
          <a:lstStyle/>
          <a:p>
            <a:r>
              <a:rPr lang="en-US" altLang="zh-CN" sz="1600"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Click here to edit content</a:t>
            </a:r>
            <a:endParaRPr lang="zh-CN" altLang="en-US" sz="1600" dirty="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9" name="文本框 8"/>
          <p:cNvSpPr txBox="1"/>
          <p:nvPr/>
        </p:nvSpPr>
        <p:spPr>
          <a:xfrm>
            <a:off x="5508903" y="3881199"/>
            <a:ext cx="4418868" cy="643831"/>
          </a:xfrm>
          <a:prstGeom prst="rect">
            <a:avLst/>
          </a:prstGeom>
          <a:noFill/>
        </p:spPr>
        <p:txBody>
          <a:bodyPr wrap="square" rtlCol="0">
            <a:spAutoFit/>
          </a:bodyPr>
          <a:lstStyle/>
          <a:p>
            <a:pPr>
              <a:lnSpc>
                <a:spcPts val="2200"/>
              </a:lnSpc>
            </a:pPr>
            <a:r>
              <a:rPr lang="zh-CN" altLang="en-US" sz="16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6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a:t>
            </a:r>
          </a:p>
        </p:txBody>
      </p:sp>
    </p:spTree>
    <p:extLst>
      <p:ext uri="{BB962C8B-B14F-4D97-AF65-F5344CB8AC3E}">
        <p14:creationId xmlns:p14="http://schemas.microsoft.com/office/powerpoint/2010/main" val="4146007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14"/>
            <a:ext cx="12192000" cy="6856571"/>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8044" y="2146807"/>
            <a:ext cx="2731413" cy="2698786"/>
          </a:xfrm>
          <a:prstGeom prst="rect">
            <a:avLst/>
          </a:prstGeom>
        </p:spPr>
      </p:pic>
      <p:sp>
        <p:nvSpPr>
          <p:cNvPr id="6" name="文本框 5"/>
          <p:cNvSpPr txBox="1"/>
          <p:nvPr/>
        </p:nvSpPr>
        <p:spPr>
          <a:xfrm>
            <a:off x="3224893" y="3496200"/>
            <a:ext cx="1515158" cy="1446550"/>
          </a:xfrm>
          <a:prstGeom prst="rect">
            <a:avLst/>
          </a:prstGeom>
          <a:noFill/>
        </p:spPr>
        <p:txBody>
          <a:bodyPr wrap="none" rtlCol="0">
            <a:spAutoFit/>
          </a:bodyPr>
          <a:lstStyle/>
          <a:p>
            <a:r>
              <a:rPr lang="en-US" altLang="zh-CN" sz="88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03</a:t>
            </a:r>
            <a:endParaRPr lang="zh-CN" altLang="en-US" sz="88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 name="文本框 6"/>
          <p:cNvSpPr txBox="1"/>
          <p:nvPr/>
        </p:nvSpPr>
        <p:spPr>
          <a:xfrm>
            <a:off x="5492575" y="2626902"/>
            <a:ext cx="4621778" cy="769441"/>
          </a:xfrm>
          <a:prstGeom prst="rect">
            <a:avLst/>
          </a:prstGeom>
          <a:noFill/>
        </p:spPr>
        <p:txBody>
          <a:bodyPr wrap="none" rtlCol="0">
            <a:spAutoFit/>
          </a:bodyPr>
          <a:lstStyle/>
          <a:p>
            <a:r>
              <a:rPr lang="zh-CN" altLang="en-US" sz="4400" dirty="0" smtClean="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4400" dirty="0">
              <a:solidFill>
                <a:srgbClr val="80191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 name="文本框 7"/>
          <p:cNvSpPr txBox="1"/>
          <p:nvPr/>
        </p:nvSpPr>
        <p:spPr>
          <a:xfrm>
            <a:off x="5492575" y="3352877"/>
            <a:ext cx="2654894" cy="338554"/>
          </a:xfrm>
          <a:prstGeom prst="rect">
            <a:avLst/>
          </a:prstGeom>
          <a:noFill/>
        </p:spPr>
        <p:txBody>
          <a:bodyPr wrap="none" rtlCol="0">
            <a:spAutoFit/>
          </a:bodyPr>
          <a:lstStyle/>
          <a:p>
            <a:r>
              <a:rPr lang="en-US" altLang="zh-CN" sz="1600" dirty="0" smtClean="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Click here to edit content</a:t>
            </a:r>
            <a:endParaRPr lang="zh-CN" altLang="en-US" sz="1600" dirty="0">
              <a:solidFill>
                <a:srgbClr val="80191E"/>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9" name="文本框 8"/>
          <p:cNvSpPr txBox="1"/>
          <p:nvPr/>
        </p:nvSpPr>
        <p:spPr>
          <a:xfrm>
            <a:off x="5508903" y="3881199"/>
            <a:ext cx="4418868" cy="643831"/>
          </a:xfrm>
          <a:prstGeom prst="rect">
            <a:avLst/>
          </a:prstGeom>
          <a:noFill/>
        </p:spPr>
        <p:txBody>
          <a:bodyPr wrap="square" rtlCol="0">
            <a:spAutoFit/>
          </a:bodyPr>
          <a:lstStyle/>
          <a:p>
            <a:pPr>
              <a:lnSpc>
                <a:spcPts val="2200"/>
              </a:lnSpc>
            </a:pPr>
            <a:r>
              <a:rPr lang="zh-CN" altLang="en-US" sz="16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a:t>
            </a:r>
            <a:r>
              <a:rPr lang="zh-CN" altLang="en-US" sz="16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点击此处编辑内容点击此处编辑内容点击此处编辑内容</a:t>
            </a:r>
          </a:p>
        </p:txBody>
      </p:sp>
    </p:spTree>
    <p:extLst>
      <p:ext uri="{BB962C8B-B14F-4D97-AF65-F5344CB8AC3E}">
        <p14:creationId xmlns:p14="http://schemas.microsoft.com/office/powerpoint/2010/main" val="228723466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TotalTime>
  <Words>520</Words>
  <Application>Microsoft Office PowerPoint</Application>
  <PresentationFormat>宽屏</PresentationFormat>
  <Paragraphs>82</Paragraphs>
  <Slides>10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阿里巴巴普惠体 B</vt:lpstr>
      <vt:lpstr>阿里巴巴普惠体 R</vt:lpstr>
      <vt:lpstr>等线</vt:lpstr>
      <vt:lpstr>等线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Potential_Design_04</dc:creator>
  <cp:lastModifiedBy>Potential_Design_04</cp:lastModifiedBy>
  <cp:revision>9</cp:revision>
  <dcterms:created xsi:type="dcterms:W3CDTF">2025-10-16T02:46:18Z</dcterms:created>
  <dcterms:modified xsi:type="dcterms:W3CDTF">2025-10-16T04:36:19Z</dcterms:modified>
</cp:coreProperties>
</file>