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4" r:id="rId9"/>
    <p:sldId id="265" r:id="rId10"/>
    <p:sldId id="263" r:id="rId1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166B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75" autoAdjust="0"/>
    <p:restoredTop sz="94660"/>
  </p:normalViewPr>
  <p:slideViewPr>
    <p:cSldViewPr snapToGrid="0">
      <p:cViewPr varScale="1">
        <p:scale>
          <a:sx n="117" d="100"/>
          <a:sy n="117" d="100"/>
        </p:scale>
        <p:origin x="33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92000127-EC68-4FDD-82B1-8A876B67ABEE}" type="datetimeFigureOut">
              <a:rPr lang="zh-CN" altLang="en-US" smtClean="0"/>
              <a:t>2025/10/16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DB69213-CA74-48EE-A5F0-08A7F56B1E9C}" type="slidenum">
              <a:rPr lang="zh-CN" altLang="en-US" smtClean="0"/>
              <a:t>‹#›</a:t>
            </a:fld>
            <a:endParaRPr lang="zh-CN" altLang="en-US"/>
          </a:p>
        </p:txBody>
      </p:sp>
    </p:spTree>
    <p:extLst>
      <p:ext uri="{BB962C8B-B14F-4D97-AF65-F5344CB8AC3E}">
        <p14:creationId xmlns:p14="http://schemas.microsoft.com/office/powerpoint/2010/main" val="38975098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2000127-EC68-4FDD-82B1-8A876B67ABEE}" type="datetimeFigureOut">
              <a:rPr lang="zh-CN" altLang="en-US" smtClean="0"/>
              <a:t>2025/10/16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DB69213-CA74-48EE-A5F0-08A7F56B1E9C}" type="slidenum">
              <a:rPr lang="zh-CN" altLang="en-US" smtClean="0"/>
              <a:t>‹#›</a:t>
            </a:fld>
            <a:endParaRPr lang="zh-CN" altLang="en-US"/>
          </a:p>
        </p:txBody>
      </p:sp>
    </p:spTree>
    <p:extLst>
      <p:ext uri="{BB962C8B-B14F-4D97-AF65-F5344CB8AC3E}">
        <p14:creationId xmlns:p14="http://schemas.microsoft.com/office/powerpoint/2010/main" val="30237523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2000127-EC68-4FDD-82B1-8A876B67ABEE}" type="datetimeFigureOut">
              <a:rPr lang="zh-CN" altLang="en-US" smtClean="0"/>
              <a:t>2025/10/16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DB69213-CA74-48EE-A5F0-08A7F56B1E9C}" type="slidenum">
              <a:rPr lang="zh-CN" altLang="en-US" smtClean="0"/>
              <a:t>‹#›</a:t>
            </a:fld>
            <a:endParaRPr lang="zh-CN" altLang="en-US"/>
          </a:p>
        </p:txBody>
      </p:sp>
    </p:spTree>
    <p:extLst>
      <p:ext uri="{BB962C8B-B14F-4D97-AF65-F5344CB8AC3E}">
        <p14:creationId xmlns:p14="http://schemas.microsoft.com/office/powerpoint/2010/main" val="27643761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2000127-EC68-4FDD-82B1-8A876B67ABEE}" type="datetimeFigureOut">
              <a:rPr lang="zh-CN" altLang="en-US" smtClean="0"/>
              <a:t>2025/10/16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DB69213-CA74-48EE-A5F0-08A7F56B1E9C}" type="slidenum">
              <a:rPr lang="zh-CN" altLang="en-US" smtClean="0"/>
              <a:t>‹#›</a:t>
            </a:fld>
            <a:endParaRPr lang="zh-CN" altLang="en-US"/>
          </a:p>
        </p:txBody>
      </p:sp>
    </p:spTree>
    <p:extLst>
      <p:ext uri="{BB962C8B-B14F-4D97-AF65-F5344CB8AC3E}">
        <p14:creationId xmlns:p14="http://schemas.microsoft.com/office/powerpoint/2010/main" val="4653603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92000127-EC68-4FDD-82B1-8A876B67ABEE}" type="datetimeFigureOut">
              <a:rPr lang="zh-CN" altLang="en-US" smtClean="0"/>
              <a:t>2025/10/16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DB69213-CA74-48EE-A5F0-08A7F56B1E9C}" type="slidenum">
              <a:rPr lang="zh-CN" altLang="en-US" smtClean="0"/>
              <a:t>‹#›</a:t>
            </a:fld>
            <a:endParaRPr lang="zh-CN" altLang="en-US"/>
          </a:p>
        </p:txBody>
      </p:sp>
    </p:spTree>
    <p:extLst>
      <p:ext uri="{BB962C8B-B14F-4D97-AF65-F5344CB8AC3E}">
        <p14:creationId xmlns:p14="http://schemas.microsoft.com/office/powerpoint/2010/main" val="26722950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2000127-EC68-4FDD-82B1-8A876B67ABEE}" type="datetimeFigureOut">
              <a:rPr lang="zh-CN" altLang="en-US" smtClean="0"/>
              <a:t>2025/10/16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DB69213-CA74-48EE-A5F0-08A7F56B1E9C}" type="slidenum">
              <a:rPr lang="zh-CN" altLang="en-US" smtClean="0"/>
              <a:t>‹#›</a:t>
            </a:fld>
            <a:endParaRPr lang="zh-CN" altLang="en-US"/>
          </a:p>
        </p:txBody>
      </p:sp>
    </p:spTree>
    <p:extLst>
      <p:ext uri="{BB962C8B-B14F-4D97-AF65-F5344CB8AC3E}">
        <p14:creationId xmlns:p14="http://schemas.microsoft.com/office/powerpoint/2010/main" val="2216694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2000127-EC68-4FDD-82B1-8A876B67ABEE}" type="datetimeFigureOut">
              <a:rPr lang="zh-CN" altLang="en-US" smtClean="0"/>
              <a:t>2025/10/16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DB69213-CA74-48EE-A5F0-08A7F56B1E9C}" type="slidenum">
              <a:rPr lang="zh-CN" altLang="en-US" smtClean="0"/>
              <a:t>‹#›</a:t>
            </a:fld>
            <a:endParaRPr lang="zh-CN" altLang="en-US"/>
          </a:p>
        </p:txBody>
      </p:sp>
    </p:spTree>
    <p:extLst>
      <p:ext uri="{BB962C8B-B14F-4D97-AF65-F5344CB8AC3E}">
        <p14:creationId xmlns:p14="http://schemas.microsoft.com/office/powerpoint/2010/main" val="16534772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2000127-EC68-4FDD-82B1-8A876B67ABEE}" type="datetimeFigureOut">
              <a:rPr lang="zh-CN" altLang="en-US" smtClean="0"/>
              <a:t>2025/10/16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DB69213-CA74-48EE-A5F0-08A7F56B1E9C}" type="slidenum">
              <a:rPr lang="zh-CN" altLang="en-US" smtClean="0"/>
              <a:t>‹#›</a:t>
            </a:fld>
            <a:endParaRPr lang="zh-CN" altLang="en-US"/>
          </a:p>
        </p:txBody>
      </p:sp>
    </p:spTree>
    <p:extLst>
      <p:ext uri="{BB962C8B-B14F-4D97-AF65-F5344CB8AC3E}">
        <p14:creationId xmlns:p14="http://schemas.microsoft.com/office/powerpoint/2010/main" val="41103628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2000127-EC68-4FDD-82B1-8A876B67ABEE}" type="datetimeFigureOut">
              <a:rPr lang="zh-CN" altLang="en-US" smtClean="0"/>
              <a:t>2025/10/16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DB69213-CA74-48EE-A5F0-08A7F56B1E9C}" type="slidenum">
              <a:rPr lang="zh-CN" altLang="en-US" smtClean="0"/>
              <a:t>‹#›</a:t>
            </a:fld>
            <a:endParaRPr lang="zh-CN" altLang="en-US"/>
          </a:p>
        </p:txBody>
      </p:sp>
    </p:spTree>
    <p:extLst>
      <p:ext uri="{BB962C8B-B14F-4D97-AF65-F5344CB8AC3E}">
        <p14:creationId xmlns:p14="http://schemas.microsoft.com/office/powerpoint/2010/main" val="26269340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92000127-EC68-4FDD-82B1-8A876B67ABEE}" type="datetimeFigureOut">
              <a:rPr lang="zh-CN" altLang="en-US" smtClean="0"/>
              <a:t>2025/10/16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DB69213-CA74-48EE-A5F0-08A7F56B1E9C}" type="slidenum">
              <a:rPr lang="zh-CN" altLang="en-US" smtClean="0"/>
              <a:t>‹#›</a:t>
            </a:fld>
            <a:endParaRPr lang="zh-CN" altLang="en-US"/>
          </a:p>
        </p:txBody>
      </p:sp>
    </p:spTree>
    <p:extLst>
      <p:ext uri="{BB962C8B-B14F-4D97-AF65-F5344CB8AC3E}">
        <p14:creationId xmlns:p14="http://schemas.microsoft.com/office/powerpoint/2010/main" val="1189529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92000127-EC68-4FDD-82B1-8A876B67ABEE}" type="datetimeFigureOut">
              <a:rPr lang="zh-CN" altLang="en-US" smtClean="0"/>
              <a:t>2025/10/16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DB69213-CA74-48EE-A5F0-08A7F56B1E9C}" type="slidenum">
              <a:rPr lang="zh-CN" altLang="en-US" smtClean="0"/>
              <a:t>‹#›</a:t>
            </a:fld>
            <a:endParaRPr lang="zh-CN" altLang="en-US"/>
          </a:p>
        </p:txBody>
      </p:sp>
    </p:spTree>
    <p:extLst>
      <p:ext uri="{BB962C8B-B14F-4D97-AF65-F5344CB8AC3E}">
        <p14:creationId xmlns:p14="http://schemas.microsoft.com/office/powerpoint/2010/main" val="14803348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000127-EC68-4FDD-82B1-8A876B67ABEE}" type="datetimeFigureOut">
              <a:rPr lang="zh-CN" altLang="en-US" smtClean="0"/>
              <a:t>2025/10/16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B69213-CA74-48EE-A5F0-08A7F56B1E9C}" type="slidenum">
              <a:rPr lang="zh-CN" altLang="en-US" smtClean="0"/>
              <a:t>‹#›</a:t>
            </a:fld>
            <a:endParaRPr lang="zh-CN" altLang="en-US"/>
          </a:p>
        </p:txBody>
      </p:sp>
    </p:spTree>
    <p:extLst>
      <p:ext uri="{BB962C8B-B14F-4D97-AF65-F5344CB8AC3E}">
        <p14:creationId xmlns:p14="http://schemas.microsoft.com/office/powerpoint/2010/main" val="3821033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7" y="0"/>
            <a:ext cx="12191013" cy="6858000"/>
          </a:xfrm>
          <a:prstGeom prst="rect">
            <a:avLst/>
          </a:prstGeom>
        </p:spPr>
      </p:pic>
      <p:sp>
        <p:nvSpPr>
          <p:cNvPr id="6" name="文本框 5"/>
          <p:cNvSpPr txBox="1"/>
          <p:nvPr/>
        </p:nvSpPr>
        <p:spPr>
          <a:xfrm>
            <a:off x="895302" y="2184445"/>
            <a:ext cx="6237605" cy="1015663"/>
          </a:xfrm>
          <a:prstGeom prst="rect">
            <a:avLst/>
          </a:prstGeom>
          <a:noFill/>
        </p:spPr>
        <p:txBody>
          <a:bodyPr wrap="none" rtlCol="0">
            <a:spAutoFit/>
          </a:bodyPr>
          <a:lstStyle/>
          <a:p>
            <a:r>
              <a:rPr lang="zh-CN" altLang="en-US" sz="6000" dirty="0" smtClean="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6000" dirty="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7" name="文本框 6"/>
          <p:cNvSpPr txBox="1"/>
          <p:nvPr/>
        </p:nvSpPr>
        <p:spPr>
          <a:xfrm>
            <a:off x="895302" y="3152940"/>
            <a:ext cx="4616970" cy="584775"/>
          </a:xfrm>
          <a:prstGeom prst="rect">
            <a:avLst/>
          </a:prstGeom>
          <a:noFill/>
        </p:spPr>
        <p:txBody>
          <a:bodyPr wrap="none" rtlCol="0">
            <a:spAutoFit/>
          </a:bodyPr>
          <a:lstStyle/>
          <a:p>
            <a:r>
              <a:rPr lang="en-US" altLang="zh-CN" sz="3200" dirty="0" smtClean="0">
                <a:solidFill>
                  <a:schemeClr val="bg1"/>
                </a:solidFill>
                <a:ea typeface="阿里巴巴普惠体 B" panose="00020600040101010101" pitchFamily="18" charset="-122"/>
                <a:cs typeface="阿里巴巴普惠体 B" panose="00020600040101010101" pitchFamily="18" charset="-122"/>
              </a:rPr>
              <a:t>Click here to edit content</a:t>
            </a:r>
            <a:endParaRPr lang="zh-CN" altLang="en-US" sz="3200" dirty="0">
              <a:solidFill>
                <a:schemeClr val="bg1"/>
              </a:solidFill>
              <a:ea typeface="阿里巴巴普惠体 B" panose="00020600040101010101" pitchFamily="18" charset="-122"/>
              <a:cs typeface="阿里巴巴普惠体 B" panose="00020600040101010101" pitchFamily="18" charset="-122"/>
            </a:endParaRPr>
          </a:p>
        </p:txBody>
      </p:sp>
      <p:sp>
        <p:nvSpPr>
          <p:cNvPr id="9" name="文本框 8"/>
          <p:cNvSpPr txBox="1"/>
          <p:nvPr/>
        </p:nvSpPr>
        <p:spPr>
          <a:xfrm>
            <a:off x="910319" y="4090865"/>
            <a:ext cx="1946367" cy="400110"/>
          </a:xfrm>
          <a:prstGeom prst="rect">
            <a:avLst/>
          </a:prstGeom>
          <a:noFill/>
        </p:spPr>
        <p:txBody>
          <a:bodyPr wrap="none" rtlCol="0">
            <a:spAutoFit/>
          </a:bodyPr>
          <a:lstStyle/>
          <a:p>
            <a:r>
              <a:rPr lang="zh-CN" altLang="en-US" sz="2000" dirty="0" smtClean="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汇报人：代用名</a:t>
            </a:r>
            <a:endParaRPr lang="zh-CN" altLang="en-US" sz="2000" dirty="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 name="文本框 9"/>
          <p:cNvSpPr txBox="1"/>
          <p:nvPr/>
        </p:nvSpPr>
        <p:spPr>
          <a:xfrm>
            <a:off x="910319" y="4462895"/>
            <a:ext cx="1258678" cy="338554"/>
          </a:xfrm>
          <a:prstGeom prst="rect">
            <a:avLst/>
          </a:prstGeom>
          <a:noFill/>
        </p:spPr>
        <p:txBody>
          <a:bodyPr wrap="none" rtlCol="0">
            <a:spAutoFit/>
          </a:bodyPr>
          <a:lstStyle/>
          <a:p>
            <a:r>
              <a:rPr lang="en-US" altLang="zh-CN" sz="1600" dirty="0" smtClean="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2025.06.06</a:t>
            </a:r>
            <a:endParaRPr lang="zh-CN" altLang="en-US" sz="16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5517" y="740881"/>
            <a:ext cx="2914548" cy="734985"/>
          </a:xfrm>
          <a:prstGeom prst="rect">
            <a:avLst/>
          </a:prstGeom>
        </p:spPr>
      </p:pic>
    </p:spTree>
    <p:extLst>
      <p:ext uri="{BB962C8B-B14F-4D97-AF65-F5344CB8AC3E}">
        <p14:creationId xmlns:p14="http://schemas.microsoft.com/office/powerpoint/2010/main" val="11276136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7" y="0"/>
            <a:ext cx="12191013" cy="6858000"/>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5517" y="740881"/>
            <a:ext cx="2914548" cy="734985"/>
          </a:xfrm>
          <a:prstGeom prst="rect">
            <a:avLst/>
          </a:prstGeom>
        </p:spPr>
      </p:pic>
      <p:sp>
        <p:nvSpPr>
          <p:cNvPr id="6" name="文本框 5"/>
          <p:cNvSpPr txBox="1"/>
          <p:nvPr/>
        </p:nvSpPr>
        <p:spPr>
          <a:xfrm>
            <a:off x="895302" y="2394482"/>
            <a:ext cx="4172937" cy="1107996"/>
          </a:xfrm>
          <a:prstGeom prst="rect">
            <a:avLst/>
          </a:prstGeom>
          <a:noFill/>
        </p:spPr>
        <p:txBody>
          <a:bodyPr wrap="none" rtlCol="0">
            <a:spAutoFit/>
          </a:bodyPr>
          <a:lstStyle/>
          <a:p>
            <a:r>
              <a:rPr lang="zh-CN" altLang="en-US" sz="6600" dirty="0" smtClean="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谢 谢 观 看</a:t>
            </a:r>
            <a:endParaRPr lang="zh-CN" altLang="en-US" sz="6600" dirty="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7" name="文本框 6"/>
          <p:cNvSpPr txBox="1"/>
          <p:nvPr/>
        </p:nvSpPr>
        <p:spPr>
          <a:xfrm>
            <a:off x="919942" y="3368264"/>
            <a:ext cx="3720890" cy="584775"/>
          </a:xfrm>
          <a:prstGeom prst="rect">
            <a:avLst/>
          </a:prstGeom>
          <a:noFill/>
        </p:spPr>
        <p:txBody>
          <a:bodyPr wrap="none" rtlCol="0">
            <a:spAutoFit/>
          </a:bodyPr>
          <a:lstStyle/>
          <a:p>
            <a:r>
              <a:rPr lang="en-US" altLang="zh-CN" sz="3200" dirty="0" smtClean="0">
                <a:solidFill>
                  <a:schemeClr val="bg1"/>
                </a:solidFill>
                <a:ea typeface="阿里巴巴普惠体 B" panose="00020600040101010101" pitchFamily="18" charset="-122"/>
                <a:cs typeface="阿里巴巴普惠体 B" panose="00020600040101010101" pitchFamily="18" charset="-122"/>
              </a:rPr>
              <a:t>Thanks for watching</a:t>
            </a:r>
            <a:endParaRPr lang="zh-CN" altLang="en-US" sz="3200" dirty="0">
              <a:solidFill>
                <a:schemeClr val="bg1"/>
              </a:solidFill>
              <a:ea typeface="阿里巴巴普惠体 B" panose="00020600040101010101" pitchFamily="18" charset="-122"/>
              <a:cs typeface="阿里巴巴普惠体 B" panose="00020600040101010101" pitchFamily="18" charset="-122"/>
            </a:endParaRPr>
          </a:p>
        </p:txBody>
      </p:sp>
    </p:spTree>
    <p:extLst>
      <p:ext uri="{BB962C8B-B14F-4D97-AF65-F5344CB8AC3E}">
        <p14:creationId xmlns:p14="http://schemas.microsoft.com/office/powerpoint/2010/main" val="31844895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335" t="525" b="406"/>
          <a:stretch/>
        </p:blipFill>
        <p:spPr>
          <a:xfrm>
            <a:off x="-13607" y="0"/>
            <a:ext cx="12192000" cy="6858000"/>
          </a:xfrm>
          <a:prstGeom prst="rect">
            <a:avLst/>
          </a:prstGeom>
        </p:spPr>
      </p:pic>
      <p:sp>
        <p:nvSpPr>
          <p:cNvPr id="5" name="文本框 4"/>
          <p:cNvSpPr txBox="1"/>
          <p:nvPr/>
        </p:nvSpPr>
        <p:spPr>
          <a:xfrm>
            <a:off x="1001437" y="878159"/>
            <a:ext cx="1697901" cy="1015663"/>
          </a:xfrm>
          <a:prstGeom prst="rect">
            <a:avLst/>
          </a:prstGeom>
          <a:noFill/>
        </p:spPr>
        <p:txBody>
          <a:bodyPr wrap="none" rtlCol="0">
            <a:spAutoFit/>
          </a:bodyPr>
          <a:lstStyle/>
          <a:p>
            <a:r>
              <a:rPr lang="zh-CN" altLang="en-US" sz="6000" dirty="0" smtClean="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目录</a:t>
            </a:r>
            <a:endParaRPr lang="zh-CN" altLang="en-US" sz="6000" dirty="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6" name="文本框 5"/>
          <p:cNvSpPr txBox="1"/>
          <p:nvPr/>
        </p:nvSpPr>
        <p:spPr>
          <a:xfrm>
            <a:off x="2839932" y="1243732"/>
            <a:ext cx="1765227" cy="584775"/>
          </a:xfrm>
          <a:prstGeom prst="rect">
            <a:avLst/>
          </a:prstGeom>
          <a:noFill/>
        </p:spPr>
        <p:txBody>
          <a:bodyPr wrap="none" rtlCol="0">
            <a:spAutoFit/>
          </a:bodyPr>
          <a:lstStyle/>
          <a:p>
            <a:r>
              <a:rPr lang="en-US" altLang="zh-CN" sz="3200" dirty="0" smtClean="0">
                <a:solidFill>
                  <a:schemeClr val="bg1"/>
                </a:solidFill>
                <a:ea typeface="阿里巴巴普惠体 B" panose="00020600040101010101" pitchFamily="18" charset="-122"/>
                <a:cs typeface="阿里巴巴普惠体 B" panose="00020600040101010101" pitchFamily="18" charset="-122"/>
              </a:rPr>
              <a:t>Contents</a:t>
            </a:r>
            <a:endParaRPr lang="zh-CN" altLang="en-US" sz="3200" dirty="0">
              <a:solidFill>
                <a:schemeClr val="bg1"/>
              </a:solidFill>
              <a:ea typeface="阿里巴巴普惠体 B" panose="00020600040101010101" pitchFamily="18" charset="-122"/>
              <a:cs typeface="阿里巴巴普惠体 B" panose="00020600040101010101" pitchFamily="18" charset="-122"/>
            </a:endParaRPr>
          </a:p>
        </p:txBody>
      </p:sp>
      <p:grpSp>
        <p:nvGrpSpPr>
          <p:cNvPr id="10" name="组合 9"/>
          <p:cNvGrpSpPr/>
          <p:nvPr/>
        </p:nvGrpSpPr>
        <p:grpSpPr>
          <a:xfrm>
            <a:off x="1081482" y="2256923"/>
            <a:ext cx="2608406" cy="1502464"/>
            <a:chOff x="1081482" y="2256923"/>
            <a:chExt cx="2608406" cy="1502464"/>
          </a:xfrm>
        </p:grpSpPr>
        <p:sp>
          <p:nvSpPr>
            <p:cNvPr id="7" name="文本框 6"/>
            <p:cNvSpPr txBox="1"/>
            <p:nvPr/>
          </p:nvSpPr>
          <p:spPr>
            <a:xfrm>
              <a:off x="1081482" y="3034525"/>
              <a:ext cx="2608406" cy="461665"/>
            </a:xfrm>
            <a:prstGeom prst="rect">
              <a:avLst/>
            </a:prstGeom>
            <a:noFill/>
          </p:spPr>
          <p:txBody>
            <a:bodyPr wrap="none" rtlCol="0">
              <a:spAutoFit/>
            </a:bodyPr>
            <a:lstStyle/>
            <a:p>
              <a:r>
                <a:rPr lang="zh-CN" altLang="en-US" sz="2400" dirty="0" smtClean="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400" dirty="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8" name="文本框 7"/>
            <p:cNvSpPr txBox="1"/>
            <p:nvPr/>
          </p:nvSpPr>
          <p:spPr>
            <a:xfrm>
              <a:off x="1081482" y="3420833"/>
              <a:ext cx="2401619" cy="338554"/>
            </a:xfrm>
            <a:prstGeom prst="rect">
              <a:avLst/>
            </a:prstGeom>
            <a:noFill/>
          </p:spPr>
          <p:txBody>
            <a:bodyPr wrap="none" rtlCol="0">
              <a:spAutoFit/>
            </a:bodyPr>
            <a:lstStyle/>
            <a:p>
              <a:r>
                <a:rPr lang="en-US" altLang="zh-CN" sz="1600" dirty="0" smtClean="0">
                  <a:solidFill>
                    <a:schemeClr val="bg1"/>
                  </a:solidFill>
                  <a:ea typeface="阿里巴巴普惠体 B" panose="00020600040101010101" pitchFamily="18" charset="-122"/>
                  <a:cs typeface="阿里巴巴普惠体 B" panose="00020600040101010101" pitchFamily="18" charset="-122"/>
                </a:rPr>
                <a:t>Click here to edit content</a:t>
              </a:r>
              <a:endParaRPr lang="zh-CN" altLang="en-US" sz="1600" dirty="0">
                <a:solidFill>
                  <a:schemeClr val="bg1"/>
                </a:solidFill>
                <a:ea typeface="阿里巴巴普惠体 B" panose="00020600040101010101" pitchFamily="18" charset="-122"/>
                <a:cs typeface="阿里巴巴普惠体 B" panose="00020600040101010101" pitchFamily="18" charset="-122"/>
              </a:endParaRPr>
            </a:p>
          </p:txBody>
        </p:sp>
        <p:sp>
          <p:nvSpPr>
            <p:cNvPr id="9" name="文本框 8"/>
            <p:cNvSpPr txBox="1"/>
            <p:nvPr/>
          </p:nvSpPr>
          <p:spPr>
            <a:xfrm>
              <a:off x="1081482" y="2256923"/>
              <a:ext cx="851515" cy="769441"/>
            </a:xfrm>
            <a:prstGeom prst="rect">
              <a:avLst/>
            </a:prstGeom>
            <a:noFill/>
          </p:spPr>
          <p:txBody>
            <a:bodyPr wrap="none" rtlCol="0">
              <a:spAutoFit/>
            </a:bodyPr>
            <a:lstStyle/>
            <a:p>
              <a:r>
                <a:rPr lang="en-US" altLang="zh-CN" sz="4400" dirty="0" smtClean="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01</a:t>
              </a:r>
              <a:endParaRPr lang="zh-CN" altLang="en-US" sz="4400" dirty="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grpSp>
      <p:grpSp>
        <p:nvGrpSpPr>
          <p:cNvPr id="11" name="组合 10"/>
          <p:cNvGrpSpPr/>
          <p:nvPr/>
        </p:nvGrpSpPr>
        <p:grpSpPr>
          <a:xfrm>
            <a:off x="4568793" y="2256923"/>
            <a:ext cx="2608406" cy="1502464"/>
            <a:chOff x="1081482" y="2256923"/>
            <a:chExt cx="2608406" cy="1502464"/>
          </a:xfrm>
        </p:grpSpPr>
        <p:sp>
          <p:nvSpPr>
            <p:cNvPr id="12" name="文本框 11"/>
            <p:cNvSpPr txBox="1"/>
            <p:nvPr/>
          </p:nvSpPr>
          <p:spPr>
            <a:xfrm>
              <a:off x="1081482" y="3034525"/>
              <a:ext cx="2608406" cy="461665"/>
            </a:xfrm>
            <a:prstGeom prst="rect">
              <a:avLst/>
            </a:prstGeom>
            <a:noFill/>
          </p:spPr>
          <p:txBody>
            <a:bodyPr wrap="none" rtlCol="0">
              <a:spAutoFit/>
            </a:bodyPr>
            <a:lstStyle/>
            <a:p>
              <a:r>
                <a:rPr lang="zh-CN" altLang="en-US" sz="2400" dirty="0" smtClean="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400" dirty="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3" name="文本框 12"/>
            <p:cNvSpPr txBox="1"/>
            <p:nvPr/>
          </p:nvSpPr>
          <p:spPr>
            <a:xfrm>
              <a:off x="1081482" y="3420833"/>
              <a:ext cx="2401619" cy="338554"/>
            </a:xfrm>
            <a:prstGeom prst="rect">
              <a:avLst/>
            </a:prstGeom>
            <a:noFill/>
          </p:spPr>
          <p:txBody>
            <a:bodyPr wrap="none" rtlCol="0">
              <a:spAutoFit/>
            </a:bodyPr>
            <a:lstStyle/>
            <a:p>
              <a:r>
                <a:rPr lang="en-US" altLang="zh-CN" sz="1600" dirty="0" smtClean="0">
                  <a:solidFill>
                    <a:schemeClr val="bg1"/>
                  </a:solidFill>
                  <a:ea typeface="阿里巴巴普惠体 B" panose="00020600040101010101" pitchFamily="18" charset="-122"/>
                  <a:cs typeface="阿里巴巴普惠体 B" panose="00020600040101010101" pitchFamily="18" charset="-122"/>
                </a:rPr>
                <a:t>Click here to edit content</a:t>
              </a:r>
              <a:endParaRPr lang="zh-CN" altLang="en-US" sz="1600" dirty="0">
                <a:solidFill>
                  <a:schemeClr val="bg1"/>
                </a:solidFill>
                <a:ea typeface="阿里巴巴普惠体 B" panose="00020600040101010101" pitchFamily="18" charset="-122"/>
                <a:cs typeface="阿里巴巴普惠体 B" panose="00020600040101010101" pitchFamily="18" charset="-122"/>
              </a:endParaRPr>
            </a:p>
          </p:txBody>
        </p:sp>
        <p:sp>
          <p:nvSpPr>
            <p:cNvPr id="14" name="文本框 13"/>
            <p:cNvSpPr txBox="1"/>
            <p:nvPr/>
          </p:nvSpPr>
          <p:spPr>
            <a:xfrm>
              <a:off x="1081482" y="2256923"/>
              <a:ext cx="851515" cy="769441"/>
            </a:xfrm>
            <a:prstGeom prst="rect">
              <a:avLst/>
            </a:prstGeom>
            <a:noFill/>
          </p:spPr>
          <p:txBody>
            <a:bodyPr wrap="none" rtlCol="0">
              <a:spAutoFit/>
            </a:bodyPr>
            <a:lstStyle/>
            <a:p>
              <a:r>
                <a:rPr lang="en-US" altLang="zh-CN" sz="4400" dirty="0" smtClean="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02</a:t>
              </a:r>
              <a:endParaRPr lang="zh-CN" altLang="en-US" sz="4400" dirty="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grpSp>
      <p:grpSp>
        <p:nvGrpSpPr>
          <p:cNvPr id="15" name="组合 14"/>
          <p:cNvGrpSpPr/>
          <p:nvPr/>
        </p:nvGrpSpPr>
        <p:grpSpPr>
          <a:xfrm>
            <a:off x="1114139" y="4294264"/>
            <a:ext cx="2608406" cy="1502464"/>
            <a:chOff x="1081482" y="2256923"/>
            <a:chExt cx="2608406" cy="1502464"/>
          </a:xfrm>
        </p:grpSpPr>
        <p:sp>
          <p:nvSpPr>
            <p:cNvPr id="16" name="文本框 15"/>
            <p:cNvSpPr txBox="1"/>
            <p:nvPr/>
          </p:nvSpPr>
          <p:spPr>
            <a:xfrm>
              <a:off x="1081482" y="3034525"/>
              <a:ext cx="2608406" cy="461665"/>
            </a:xfrm>
            <a:prstGeom prst="rect">
              <a:avLst/>
            </a:prstGeom>
            <a:noFill/>
          </p:spPr>
          <p:txBody>
            <a:bodyPr wrap="none" rtlCol="0">
              <a:spAutoFit/>
            </a:bodyPr>
            <a:lstStyle/>
            <a:p>
              <a:r>
                <a:rPr lang="zh-CN" altLang="en-US" sz="2400" dirty="0" smtClean="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400" dirty="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7" name="文本框 16"/>
            <p:cNvSpPr txBox="1"/>
            <p:nvPr/>
          </p:nvSpPr>
          <p:spPr>
            <a:xfrm>
              <a:off x="1081482" y="3420833"/>
              <a:ext cx="2401619" cy="338554"/>
            </a:xfrm>
            <a:prstGeom prst="rect">
              <a:avLst/>
            </a:prstGeom>
            <a:noFill/>
          </p:spPr>
          <p:txBody>
            <a:bodyPr wrap="none" rtlCol="0">
              <a:spAutoFit/>
            </a:bodyPr>
            <a:lstStyle/>
            <a:p>
              <a:r>
                <a:rPr lang="en-US" altLang="zh-CN" sz="1600" dirty="0" smtClean="0">
                  <a:solidFill>
                    <a:schemeClr val="bg1"/>
                  </a:solidFill>
                  <a:ea typeface="阿里巴巴普惠体 B" panose="00020600040101010101" pitchFamily="18" charset="-122"/>
                  <a:cs typeface="阿里巴巴普惠体 B" panose="00020600040101010101" pitchFamily="18" charset="-122"/>
                </a:rPr>
                <a:t>Click here to edit content</a:t>
              </a:r>
              <a:endParaRPr lang="zh-CN" altLang="en-US" sz="1600" dirty="0">
                <a:solidFill>
                  <a:schemeClr val="bg1"/>
                </a:solidFill>
                <a:ea typeface="阿里巴巴普惠体 B" panose="00020600040101010101" pitchFamily="18" charset="-122"/>
                <a:cs typeface="阿里巴巴普惠体 B" panose="00020600040101010101" pitchFamily="18" charset="-122"/>
              </a:endParaRPr>
            </a:p>
          </p:txBody>
        </p:sp>
        <p:sp>
          <p:nvSpPr>
            <p:cNvPr id="18" name="文本框 17"/>
            <p:cNvSpPr txBox="1"/>
            <p:nvPr/>
          </p:nvSpPr>
          <p:spPr>
            <a:xfrm>
              <a:off x="1081482" y="2256923"/>
              <a:ext cx="851515" cy="769441"/>
            </a:xfrm>
            <a:prstGeom prst="rect">
              <a:avLst/>
            </a:prstGeom>
            <a:noFill/>
          </p:spPr>
          <p:txBody>
            <a:bodyPr wrap="none" rtlCol="0">
              <a:spAutoFit/>
            </a:bodyPr>
            <a:lstStyle/>
            <a:p>
              <a:r>
                <a:rPr lang="en-US" altLang="zh-CN" sz="4400" dirty="0" smtClean="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03</a:t>
              </a:r>
              <a:endParaRPr lang="zh-CN" altLang="en-US" sz="4400" dirty="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grpSp>
      <p:grpSp>
        <p:nvGrpSpPr>
          <p:cNvPr id="19" name="组合 18"/>
          <p:cNvGrpSpPr/>
          <p:nvPr/>
        </p:nvGrpSpPr>
        <p:grpSpPr>
          <a:xfrm>
            <a:off x="4568793" y="4294264"/>
            <a:ext cx="2608406" cy="1502464"/>
            <a:chOff x="1081482" y="2256923"/>
            <a:chExt cx="2608406" cy="1502464"/>
          </a:xfrm>
        </p:grpSpPr>
        <p:sp>
          <p:nvSpPr>
            <p:cNvPr id="20" name="文本框 19"/>
            <p:cNvSpPr txBox="1"/>
            <p:nvPr/>
          </p:nvSpPr>
          <p:spPr>
            <a:xfrm>
              <a:off x="1081482" y="3034525"/>
              <a:ext cx="2608406" cy="461665"/>
            </a:xfrm>
            <a:prstGeom prst="rect">
              <a:avLst/>
            </a:prstGeom>
            <a:noFill/>
          </p:spPr>
          <p:txBody>
            <a:bodyPr wrap="none" rtlCol="0">
              <a:spAutoFit/>
            </a:bodyPr>
            <a:lstStyle/>
            <a:p>
              <a:r>
                <a:rPr lang="zh-CN" altLang="en-US" sz="2400" dirty="0" smtClean="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400" dirty="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21" name="文本框 20"/>
            <p:cNvSpPr txBox="1"/>
            <p:nvPr/>
          </p:nvSpPr>
          <p:spPr>
            <a:xfrm>
              <a:off x="1081482" y="3420833"/>
              <a:ext cx="2401619" cy="338554"/>
            </a:xfrm>
            <a:prstGeom prst="rect">
              <a:avLst/>
            </a:prstGeom>
            <a:noFill/>
          </p:spPr>
          <p:txBody>
            <a:bodyPr wrap="none" rtlCol="0">
              <a:spAutoFit/>
            </a:bodyPr>
            <a:lstStyle/>
            <a:p>
              <a:r>
                <a:rPr lang="en-US" altLang="zh-CN" sz="1600" dirty="0" smtClean="0">
                  <a:solidFill>
                    <a:schemeClr val="bg1"/>
                  </a:solidFill>
                  <a:ea typeface="阿里巴巴普惠体 B" panose="00020600040101010101" pitchFamily="18" charset="-122"/>
                  <a:cs typeface="阿里巴巴普惠体 B" panose="00020600040101010101" pitchFamily="18" charset="-122"/>
                </a:rPr>
                <a:t>Click here to edit content</a:t>
              </a:r>
              <a:endParaRPr lang="zh-CN" altLang="en-US" sz="1600" dirty="0">
                <a:solidFill>
                  <a:schemeClr val="bg1"/>
                </a:solidFill>
                <a:ea typeface="阿里巴巴普惠体 B" panose="00020600040101010101" pitchFamily="18" charset="-122"/>
                <a:cs typeface="阿里巴巴普惠体 B" panose="00020600040101010101" pitchFamily="18" charset="-122"/>
              </a:endParaRPr>
            </a:p>
          </p:txBody>
        </p:sp>
        <p:sp>
          <p:nvSpPr>
            <p:cNvPr id="22" name="文本框 21"/>
            <p:cNvSpPr txBox="1"/>
            <p:nvPr/>
          </p:nvSpPr>
          <p:spPr>
            <a:xfrm>
              <a:off x="1081482" y="2256923"/>
              <a:ext cx="851515" cy="769441"/>
            </a:xfrm>
            <a:prstGeom prst="rect">
              <a:avLst/>
            </a:prstGeom>
            <a:noFill/>
          </p:spPr>
          <p:txBody>
            <a:bodyPr wrap="none" rtlCol="0">
              <a:spAutoFit/>
            </a:bodyPr>
            <a:lstStyle/>
            <a:p>
              <a:r>
                <a:rPr lang="en-US" altLang="zh-CN" sz="4400" dirty="0" smtClean="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04</a:t>
              </a:r>
              <a:endParaRPr lang="zh-CN" altLang="en-US" sz="4400" dirty="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grpSp>
    </p:spTree>
    <p:extLst>
      <p:ext uri="{BB962C8B-B14F-4D97-AF65-F5344CB8AC3E}">
        <p14:creationId xmlns:p14="http://schemas.microsoft.com/office/powerpoint/2010/main" val="15538985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398" t="595" r="353" b="595"/>
          <a:stretch/>
        </p:blipFill>
        <p:spPr>
          <a:xfrm>
            <a:off x="0" y="1"/>
            <a:ext cx="12192000" cy="6858000"/>
          </a:xfrm>
          <a:prstGeom prst="rect">
            <a:avLst/>
          </a:prstGeom>
        </p:spPr>
      </p:pic>
      <p:sp>
        <p:nvSpPr>
          <p:cNvPr id="5" name="文本框 4"/>
          <p:cNvSpPr txBox="1"/>
          <p:nvPr/>
        </p:nvSpPr>
        <p:spPr>
          <a:xfrm>
            <a:off x="895302" y="2451311"/>
            <a:ext cx="5634876" cy="923330"/>
          </a:xfrm>
          <a:prstGeom prst="rect">
            <a:avLst/>
          </a:prstGeom>
          <a:noFill/>
        </p:spPr>
        <p:txBody>
          <a:bodyPr wrap="none" rtlCol="0">
            <a:spAutoFit/>
          </a:bodyPr>
          <a:lstStyle/>
          <a:p>
            <a:r>
              <a:rPr lang="zh-CN" altLang="en-US" sz="5400" dirty="0" smtClean="0">
                <a:solidFill>
                  <a:srgbClr val="3166B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5400" dirty="0">
              <a:solidFill>
                <a:srgbClr val="3166B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6" name="文本框 5"/>
          <p:cNvSpPr txBox="1"/>
          <p:nvPr/>
        </p:nvSpPr>
        <p:spPr>
          <a:xfrm>
            <a:off x="895302" y="3250913"/>
            <a:ext cx="4616970" cy="584775"/>
          </a:xfrm>
          <a:prstGeom prst="rect">
            <a:avLst/>
          </a:prstGeom>
          <a:noFill/>
        </p:spPr>
        <p:txBody>
          <a:bodyPr wrap="none" rtlCol="0">
            <a:spAutoFit/>
          </a:bodyPr>
          <a:lstStyle/>
          <a:p>
            <a:r>
              <a:rPr lang="en-US" altLang="zh-CN" sz="3200" dirty="0" smtClean="0">
                <a:solidFill>
                  <a:srgbClr val="3166B0"/>
                </a:solidFill>
                <a:ea typeface="阿里巴巴普惠体 B" panose="00020600040101010101" pitchFamily="18" charset="-122"/>
                <a:cs typeface="阿里巴巴普惠体 B" panose="00020600040101010101" pitchFamily="18" charset="-122"/>
              </a:rPr>
              <a:t>Click here to edit content</a:t>
            </a:r>
            <a:endParaRPr lang="zh-CN" altLang="en-US" sz="3200" dirty="0">
              <a:solidFill>
                <a:srgbClr val="3166B0"/>
              </a:solidFill>
              <a:ea typeface="阿里巴巴普惠体 B" panose="00020600040101010101" pitchFamily="18" charset="-122"/>
              <a:cs typeface="阿里巴巴普惠体 B" panose="00020600040101010101" pitchFamily="18" charset="-122"/>
            </a:endParaRPr>
          </a:p>
        </p:txBody>
      </p:sp>
      <p:sp>
        <p:nvSpPr>
          <p:cNvPr id="8" name="文本框 7"/>
          <p:cNvSpPr txBox="1"/>
          <p:nvPr/>
        </p:nvSpPr>
        <p:spPr>
          <a:xfrm>
            <a:off x="895302" y="4128306"/>
            <a:ext cx="2608406" cy="461665"/>
          </a:xfrm>
          <a:prstGeom prst="rect">
            <a:avLst/>
          </a:prstGeom>
          <a:noFill/>
        </p:spPr>
        <p:txBody>
          <a:bodyPr wrap="none" rtlCol="0">
            <a:spAutoFit/>
          </a:bodyPr>
          <a:lstStyle/>
          <a:p>
            <a:r>
              <a:rPr lang="zh-CN" altLang="en-US" sz="2400" dirty="0" smtClean="0">
                <a:solidFill>
                  <a:srgbClr val="3166B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400" dirty="0">
              <a:solidFill>
                <a:srgbClr val="3166B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9" name="文本框 8"/>
          <p:cNvSpPr txBox="1"/>
          <p:nvPr/>
        </p:nvSpPr>
        <p:spPr>
          <a:xfrm>
            <a:off x="895302" y="4514614"/>
            <a:ext cx="2401619" cy="338554"/>
          </a:xfrm>
          <a:prstGeom prst="rect">
            <a:avLst/>
          </a:prstGeom>
          <a:noFill/>
        </p:spPr>
        <p:txBody>
          <a:bodyPr wrap="none" rtlCol="0">
            <a:spAutoFit/>
          </a:bodyPr>
          <a:lstStyle/>
          <a:p>
            <a:r>
              <a:rPr lang="en-US" altLang="zh-CN" sz="1600" dirty="0" smtClean="0">
                <a:solidFill>
                  <a:srgbClr val="3166B0"/>
                </a:solidFill>
                <a:ea typeface="阿里巴巴普惠体 B" panose="00020600040101010101" pitchFamily="18" charset="-122"/>
                <a:cs typeface="阿里巴巴普惠体 B" panose="00020600040101010101" pitchFamily="18" charset="-122"/>
              </a:rPr>
              <a:t>Click here to edit content</a:t>
            </a:r>
            <a:endParaRPr lang="zh-CN" altLang="en-US" sz="1600" dirty="0">
              <a:solidFill>
                <a:srgbClr val="3166B0"/>
              </a:solidFill>
              <a:ea typeface="阿里巴巴普惠体 B" panose="00020600040101010101" pitchFamily="18" charset="-122"/>
              <a:cs typeface="阿里巴巴普惠体 B" panose="00020600040101010101" pitchFamily="18" charset="-122"/>
            </a:endParaRPr>
          </a:p>
        </p:txBody>
      </p:sp>
      <p:sp>
        <p:nvSpPr>
          <p:cNvPr id="10" name="文本框 9"/>
          <p:cNvSpPr txBox="1"/>
          <p:nvPr/>
        </p:nvSpPr>
        <p:spPr>
          <a:xfrm>
            <a:off x="927958" y="820479"/>
            <a:ext cx="1515158" cy="1446550"/>
          </a:xfrm>
          <a:prstGeom prst="rect">
            <a:avLst/>
          </a:prstGeom>
          <a:noFill/>
        </p:spPr>
        <p:txBody>
          <a:bodyPr wrap="none" rtlCol="0">
            <a:spAutoFit/>
          </a:bodyPr>
          <a:lstStyle/>
          <a:p>
            <a:r>
              <a:rPr lang="en-US" altLang="zh-CN" sz="8800" dirty="0" smtClean="0">
                <a:solidFill>
                  <a:srgbClr val="3166B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01</a:t>
            </a:r>
            <a:endParaRPr lang="zh-CN" altLang="en-US" sz="8800" dirty="0">
              <a:solidFill>
                <a:srgbClr val="3166B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Tree>
    <p:extLst>
      <p:ext uri="{BB962C8B-B14F-4D97-AF65-F5344CB8AC3E}">
        <p14:creationId xmlns:p14="http://schemas.microsoft.com/office/powerpoint/2010/main" val="19846001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706789" y="345511"/>
            <a:ext cx="3005951" cy="523220"/>
          </a:xfrm>
          <a:prstGeom prst="rect">
            <a:avLst/>
          </a:prstGeom>
          <a:noFill/>
        </p:spPr>
        <p:txBody>
          <a:bodyPr wrap="none" rtlCol="0">
            <a:spAutoFit/>
          </a:bodyPr>
          <a:lstStyle/>
          <a:p>
            <a:r>
              <a:rPr lang="zh-CN" altLang="en-US" sz="2800" dirty="0" smtClean="0">
                <a:solidFill>
                  <a:srgbClr val="3166B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800" dirty="0">
              <a:solidFill>
                <a:srgbClr val="3166B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9" name="文本框 8"/>
          <p:cNvSpPr txBox="1"/>
          <p:nvPr/>
        </p:nvSpPr>
        <p:spPr>
          <a:xfrm>
            <a:off x="3656236" y="522745"/>
            <a:ext cx="2401619" cy="338554"/>
          </a:xfrm>
          <a:prstGeom prst="rect">
            <a:avLst/>
          </a:prstGeom>
          <a:noFill/>
        </p:spPr>
        <p:txBody>
          <a:bodyPr wrap="none" rtlCol="0">
            <a:spAutoFit/>
          </a:bodyPr>
          <a:lstStyle/>
          <a:p>
            <a:r>
              <a:rPr lang="en-US" altLang="zh-CN" sz="1600" dirty="0" smtClean="0">
                <a:solidFill>
                  <a:schemeClr val="bg1">
                    <a:lumMod val="50000"/>
                  </a:schemeClr>
                </a:solidFill>
                <a:ea typeface="阿里巴巴普惠体 B" panose="00020600040101010101" pitchFamily="18" charset="-122"/>
                <a:cs typeface="阿里巴巴普惠体 B" panose="00020600040101010101" pitchFamily="18" charset="-122"/>
              </a:rPr>
              <a:t>Click here to edit content</a:t>
            </a:r>
            <a:endParaRPr lang="zh-CN" altLang="en-US" sz="1600" dirty="0">
              <a:solidFill>
                <a:schemeClr val="bg1">
                  <a:lumMod val="50000"/>
                </a:schemeClr>
              </a:solidFill>
              <a:ea typeface="阿里巴巴普惠体 B" panose="00020600040101010101" pitchFamily="18" charset="-122"/>
              <a:cs typeface="阿里巴巴普惠体 B" panose="00020600040101010101" pitchFamily="18"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97143" y="270027"/>
            <a:ext cx="2005696" cy="505435"/>
          </a:xfrm>
          <a:prstGeom prst="rect">
            <a:avLst/>
          </a:prstGeom>
        </p:spPr>
      </p:pic>
      <p:sp>
        <p:nvSpPr>
          <p:cNvPr id="3" name="矩形 2"/>
          <p:cNvSpPr/>
          <p:nvPr/>
        </p:nvSpPr>
        <p:spPr>
          <a:xfrm>
            <a:off x="457201" y="377435"/>
            <a:ext cx="114300" cy="459372"/>
          </a:xfrm>
          <a:prstGeom prst="rect">
            <a:avLst/>
          </a:prstGeom>
          <a:solidFill>
            <a:srgbClr val="3166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5112" y="1737735"/>
            <a:ext cx="3375976" cy="2093945"/>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97340" y="1737732"/>
            <a:ext cx="3382092" cy="2097739"/>
          </a:xfrm>
          <a:prstGeom prst="rect">
            <a:avLst/>
          </a:prstGeom>
        </p:spPr>
      </p:pic>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85684" y="1737735"/>
            <a:ext cx="3382026" cy="2097697"/>
          </a:xfrm>
          <a:prstGeom prst="rect">
            <a:avLst/>
          </a:prstGeom>
        </p:spPr>
      </p:pic>
      <p:cxnSp>
        <p:nvCxnSpPr>
          <p:cNvPr id="15" name="直接连接符 14"/>
          <p:cNvCxnSpPr/>
          <p:nvPr/>
        </p:nvCxnSpPr>
        <p:spPr>
          <a:xfrm>
            <a:off x="0" y="6644081"/>
            <a:ext cx="12192000" cy="0"/>
          </a:xfrm>
          <a:prstGeom prst="line">
            <a:avLst/>
          </a:prstGeom>
          <a:ln w="12700">
            <a:solidFill>
              <a:srgbClr val="3166B0"/>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4404954" y="3982061"/>
            <a:ext cx="3382092" cy="454605"/>
            <a:chOff x="4397340" y="4988741"/>
            <a:chExt cx="3382092" cy="454605"/>
          </a:xfrm>
        </p:grpSpPr>
        <p:sp>
          <p:nvSpPr>
            <p:cNvPr id="17" name="矩形 16"/>
            <p:cNvSpPr/>
            <p:nvPr/>
          </p:nvSpPr>
          <p:spPr>
            <a:xfrm>
              <a:off x="4397340" y="4988741"/>
              <a:ext cx="3382092" cy="453006"/>
            </a:xfrm>
            <a:prstGeom prst="rect">
              <a:avLst/>
            </a:prstGeom>
            <a:solidFill>
              <a:srgbClr val="3166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4865434" y="5012459"/>
              <a:ext cx="2403222" cy="430887"/>
            </a:xfrm>
            <a:prstGeom prst="rect">
              <a:avLst/>
            </a:prstGeom>
            <a:noFill/>
          </p:spPr>
          <p:txBody>
            <a:bodyPr wrap="none" rtlCol="0">
              <a:spAutoFit/>
            </a:bodyPr>
            <a:lstStyle/>
            <a:p>
              <a:r>
                <a:rPr lang="zh-CN" altLang="en-US" sz="2200" dirty="0" smtClean="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200" dirty="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grpSp>
      <p:grpSp>
        <p:nvGrpSpPr>
          <p:cNvPr id="20" name="组合 19"/>
          <p:cNvGrpSpPr/>
          <p:nvPr/>
        </p:nvGrpSpPr>
        <p:grpSpPr>
          <a:xfrm>
            <a:off x="815112" y="3982061"/>
            <a:ext cx="3382092" cy="454605"/>
            <a:chOff x="4397340" y="4988741"/>
            <a:chExt cx="3382092" cy="454605"/>
          </a:xfrm>
        </p:grpSpPr>
        <p:sp>
          <p:nvSpPr>
            <p:cNvPr id="21" name="矩形 20"/>
            <p:cNvSpPr/>
            <p:nvPr/>
          </p:nvSpPr>
          <p:spPr>
            <a:xfrm>
              <a:off x="4397340" y="4988741"/>
              <a:ext cx="3382092" cy="453006"/>
            </a:xfrm>
            <a:prstGeom prst="rect">
              <a:avLst/>
            </a:prstGeom>
            <a:solidFill>
              <a:srgbClr val="3166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4865434" y="5012459"/>
              <a:ext cx="2403222" cy="430887"/>
            </a:xfrm>
            <a:prstGeom prst="rect">
              <a:avLst/>
            </a:prstGeom>
            <a:noFill/>
          </p:spPr>
          <p:txBody>
            <a:bodyPr wrap="none" rtlCol="0">
              <a:spAutoFit/>
            </a:bodyPr>
            <a:lstStyle/>
            <a:p>
              <a:r>
                <a:rPr lang="zh-CN" altLang="en-US" sz="2200" dirty="0" smtClean="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200" dirty="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grpSp>
      <p:grpSp>
        <p:nvGrpSpPr>
          <p:cNvPr id="23" name="组合 22"/>
          <p:cNvGrpSpPr/>
          <p:nvPr/>
        </p:nvGrpSpPr>
        <p:grpSpPr>
          <a:xfrm>
            <a:off x="7985618" y="3982061"/>
            <a:ext cx="3382092" cy="454605"/>
            <a:chOff x="4397340" y="4988741"/>
            <a:chExt cx="3382092" cy="454605"/>
          </a:xfrm>
        </p:grpSpPr>
        <p:sp>
          <p:nvSpPr>
            <p:cNvPr id="24" name="矩形 23"/>
            <p:cNvSpPr/>
            <p:nvPr/>
          </p:nvSpPr>
          <p:spPr>
            <a:xfrm>
              <a:off x="4397340" y="4988741"/>
              <a:ext cx="3382092" cy="453006"/>
            </a:xfrm>
            <a:prstGeom prst="rect">
              <a:avLst/>
            </a:prstGeom>
            <a:solidFill>
              <a:srgbClr val="3166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4865434" y="5012459"/>
              <a:ext cx="2403222" cy="430887"/>
            </a:xfrm>
            <a:prstGeom prst="rect">
              <a:avLst/>
            </a:prstGeom>
            <a:noFill/>
          </p:spPr>
          <p:txBody>
            <a:bodyPr wrap="none" rtlCol="0">
              <a:spAutoFit/>
            </a:bodyPr>
            <a:lstStyle/>
            <a:p>
              <a:r>
                <a:rPr lang="zh-CN" altLang="en-US" sz="2200" dirty="0" smtClean="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200" dirty="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grpSp>
      <p:sp>
        <p:nvSpPr>
          <p:cNvPr id="26" name="文本框 25"/>
          <p:cNvSpPr txBox="1"/>
          <p:nvPr/>
        </p:nvSpPr>
        <p:spPr>
          <a:xfrm>
            <a:off x="894117" y="4682292"/>
            <a:ext cx="3184409" cy="938719"/>
          </a:xfrm>
          <a:prstGeom prst="rect">
            <a:avLst/>
          </a:prstGeom>
          <a:noFill/>
        </p:spPr>
        <p:txBody>
          <a:bodyPr wrap="square" rtlCol="0">
            <a:spAutoFit/>
          </a:bodyPr>
          <a:lstStyle/>
          <a:p>
            <a:pPr>
              <a:lnSpc>
                <a:spcPts val="2200"/>
              </a:lnSpc>
            </a:pPr>
            <a:r>
              <a:rPr lang="zh-CN" altLang="en-US" sz="1400" dirty="0" smtClean="0">
                <a:solidFill>
                  <a:schemeClr val="bg1">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a:t>
            </a:r>
            <a:r>
              <a:rPr lang="zh-CN" altLang="en-US" sz="1400" dirty="0" smtClean="0">
                <a:solidFill>
                  <a:schemeClr val="bg1">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点击此处编辑内容点击此处编辑内容点击此处编辑内容点击此处编辑内容点击此处编辑内容</a:t>
            </a:r>
          </a:p>
        </p:txBody>
      </p:sp>
      <p:sp>
        <p:nvSpPr>
          <p:cNvPr id="27" name="文本框 26"/>
          <p:cNvSpPr txBox="1"/>
          <p:nvPr/>
        </p:nvSpPr>
        <p:spPr>
          <a:xfrm>
            <a:off x="4539953" y="4682292"/>
            <a:ext cx="3184409" cy="938719"/>
          </a:xfrm>
          <a:prstGeom prst="rect">
            <a:avLst/>
          </a:prstGeom>
          <a:noFill/>
        </p:spPr>
        <p:txBody>
          <a:bodyPr wrap="square" rtlCol="0">
            <a:spAutoFit/>
          </a:bodyPr>
          <a:lstStyle/>
          <a:p>
            <a:pPr>
              <a:lnSpc>
                <a:spcPts val="2200"/>
              </a:lnSpc>
            </a:pPr>
            <a:r>
              <a:rPr lang="zh-CN" altLang="en-US" sz="1400" dirty="0" smtClean="0">
                <a:solidFill>
                  <a:schemeClr val="bg1">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a:t>
            </a:r>
            <a:r>
              <a:rPr lang="zh-CN" altLang="en-US" sz="1400" dirty="0" smtClean="0">
                <a:solidFill>
                  <a:schemeClr val="bg1">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点击此处编辑内容点击此处编辑内容点击此处编辑内容点击此处编辑内容点击此处编辑内容</a:t>
            </a:r>
          </a:p>
        </p:txBody>
      </p:sp>
      <p:sp>
        <p:nvSpPr>
          <p:cNvPr id="28" name="文本框 27"/>
          <p:cNvSpPr txBox="1"/>
          <p:nvPr/>
        </p:nvSpPr>
        <p:spPr>
          <a:xfrm>
            <a:off x="8084459" y="4682292"/>
            <a:ext cx="3184409" cy="938719"/>
          </a:xfrm>
          <a:prstGeom prst="rect">
            <a:avLst/>
          </a:prstGeom>
          <a:noFill/>
        </p:spPr>
        <p:txBody>
          <a:bodyPr wrap="square" rtlCol="0">
            <a:spAutoFit/>
          </a:bodyPr>
          <a:lstStyle/>
          <a:p>
            <a:pPr>
              <a:lnSpc>
                <a:spcPts val="2200"/>
              </a:lnSpc>
            </a:pPr>
            <a:r>
              <a:rPr lang="zh-CN" altLang="en-US" sz="1400" dirty="0" smtClean="0">
                <a:solidFill>
                  <a:schemeClr val="bg1">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a:t>
            </a:r>
            <a:r>
              <a:rPr lang="zh-CN" altLang="en-US" sz="1400" dirty="0" smtClean="0">
                <a:solidFill>
                  <a:schemeClr val="bg1">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点击此处编辑内容点击此处编辑内容点击此处编辑内容点击此处编辑内容点击此处编辑内容</a:t>
            </a:r>
          </a:p>
        </p:txBody>
      </p:sp>
    </p:spTree>
    <p:extLst>
      <p:ext uri="{BB962C8B-B14F-4D97-AF65-F5344CB8AC3E}">
        <p14:creationId xmlns:p14="http://schemas.microsoft.com/office/powerpoint/2010/main" val="17030418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706789" y="345511"/>
            <a:ext cx="3005951" cy="523220"/>
          </a:xfrm>
          <a:prstGeom prst="rect">
            <a:avLst/>
          </a:prstGeom>
          <a:noFill/>
        </p:spPr>
        <p:txBody>
          <a:bodyPr wrap="none" rtlCol="0">
            <a:spAutoFit/>
          </a:bodyPr>
          <a:lstStyle/>
          <a:p>
            <a:r>
              <a:rPr lang="zh-CN" altLang="en-US" sz="2800" dirty="0" smtClean="0">
                <a:solidFill>
                  <a:srgbClr val="3166B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800" dirty="0">
              <a:solidFill>
                <a:srgbClr val="3166B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9" name="文本框 8"/>
          <p:cNvSpPr txBox="1"/>
          <p:nvPr/>
        </p:nvSpPr>
        <p:spPr>
          <a:xfrm>
            <a:off x="3656236" y="522745"/>
            <a:ext cx="2401619" cy="338554"/>
          </a:xfrm>
          <a:prstGeom prst="rect">
            <a:avLst/>
          </a:prstGeom>
          <a:noFill/>
        </p:spPr>
        <p:txBody>
          <a:bodyPr wrap="none" rtlCol="0">
            <a:spAutoFit/>
          </a:bodyPr>
          <a:lstStyle/>
          <a:p>
            <a:r>
              <a:rPr lang="en-US" altLang="zh-CN" sz="1600" dirty="0" smtClean="0">
                <a:solidFill>
                  <a:schemeClr val="bg1">
                    <a:lumMod val="50000"/>
                  </a:schemeClr>
                </a:solidFill>
                <a:ea typeface="阿里巴巴普惠体 B" panose="00020600040101010101" pitchFamily="18" charset="-122"/>
                <a:cs typeface="阿里巴巴普惠体 B" panose="00020600040101010101" pitchFamily="18" charset="-122"/>
              </a:rPr>
              <a:t>Click here to edit content</a:t>
            </a:r>
            <a:endParaRPr lang="zh-CN" altLang="en-US" sz="1600" dirty="0">
              <a:solidFill>
                <a:schemeClr val="bg1">
                  <a:lumMod val="50000"/>
                </a:schemeClr>
              </a:solidFill>
              <a:ea typeface="阿里巴巴普惠体 B" panose="00020600040101010101" pitchFamily="18" charset="-122"/>
              <a:cs typeface="阿里巴巴普惠体 B" panose="00020600040101010101" pitchFamily="18"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97143" y="270027"/>
            <a:ext cx="2005696" cy="505435"/>
          </a:xfrm>
          <a:prstGeom prst="rect">
            <a:avLst/>
          </a:prstGeom>
        </p:spPr>
      </p:pic>
      <p:sp>
        <p:nvSpPr>
          <p:cNvPr id="3" name="矩形 2"/>
          <p:cNvSpPr/>
          <p:nvPr/>
        </p:nvSpPr>
        <p:spPr>
          <a:xfrm>
            <a:off x="457201" y="377435"/>
            <a:ext cx="114300" cy="459372"/>
          </a:xfrm>
          <a:prstGeom prst="rect">
            <a:avLst/>
          </a:prstGeom>
          <a:solidFill>
            <a:srgbClr val="3166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0" y="6644081"/>
            <a:ext cx="12192000" cy="0"/>
          </a:xfrm>
          <a:prstGeom prst="line">
            <a:avLst/>
          </a:prstGeom>
          <a:ln w="12700">
            <a:solidFill>
              <a:srgbClr val="3166B0"/>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1008058" y="1676358"/>
            <a:ext cx="3933057" cy="1047238"/>
            <a:chOff x="1008058" y="1676358"/>
            <a:chExt cx="3933057" cy="1047238"/>
          </a:xfrm>
        </p:grpSpPr>
        <p:sp>
          <p:nvSpPr>
            <p:cNvPr id="22" name="文本框 21"/>
            <p:cNvSpPr txBox="1"/>
            <p:nvPr/>
          </p:nvSpPr>
          <p:spPr>
            <a:xfrm>
              <a:off x="1008058" y="1676358"/>
              <a:ext cx="2403222" cy="430887"/>
            </a:xfrm>
            <a:prstGeom prst="rect">
              <a:avLst/>
            </a:prstGeom>
            <a:noFill/>
          </p:spPr>
          <p:txBody>
            <a:bodyPr wrap="none" rtlCol="0">
              <a:spAutoFit/>
            </a:bodyPr>
            <a:lstStyle/>
            <a:p>
              <a:r>
                <a:rPr lang="zh-CN" altLang="en-US" sz="2200" dirty="0" smtClean="0">
                  <a:solidFill>
                    <a:schemeClr val="bg1">
                      <a:lumMod val="50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200" dirty="0">
                <a:solidFill>
                  <a:schemeClr val="bg1">
                    <a:lumMod val="50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26" name="文本框 25"/>
            <p:cNvSpPr txBox="1"/>
            <p:nvPr/>
          </p:nvSpPr>
          <p:spPr>
            <a:xfrm>
              <a:off x="1008058" y="2131831"/>
              <a:ext cx="3933057" cy="591765"/>
            </a:xfrm>
            <a:prstGeom prst="rect">
              <a:avLst/>
            </a:prstGeom>
            <a:noFill/>
          </p:spPr>
          <p:txBody>
            <a:bodyPr wrap="square" rtlCol="0">
              <a:spAutoFit/>
            </a:bodyPr>
            <a:lstStyle/>
            <a:p>
              <a:pPr>
                <a:lnSpc>
                  <a:spcPts val="2000"/>
                </a:lnSpc>
              </a:pPr>
              <a:r>
                <a:rPr lang="zh-CN" altLang="en-US" sz="1400" dirty="0" smtClean="0">
                  <a:solidFill>
                    <a:schemeClr val="bg1">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a:t>
              </a:r>
              <a:r>
                <a:rPr lang="zh-CN" altLang="en-US" sz="1400" dirty="0" smtClean="0">
                  <a:solidFill>
                    <a:schemeClr val="bg1">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点击此处编辑内容点击此处编辑内容点击此处编辑内容</a:t>
              </a:r>
            </a:p>
          </p:txBody>
        </p:sp>
      </p:grpSp>
      <p:grpSp>
        <p:nvGrpSpPr>
          <p:cNvPr id="6" name="组合 5"/>
          <p:cNvGrpSpPr/>
          <p:nvPr/>
        </p:nvGrpSpPr>
        <p:grpSpPr>
          <a:xfrm>
            <a:off x="5517940" y="1651190"/>
            <a:ext cx="6124435" cy="3867661"/>
            <a:chOff x="5588258" y="1460915"/>
            <a:chExt cx="6294648" cy="3975152"/>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88258" y="1460915"/>
              <a:ext cx="2980997" cy="3975152"/>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01909" y="1460915"/>
              <a:ext cx="2980997" cy="3975152"/>
            </a:xfrm>
            <a:prstGeom prst="rect">
              <a:avLst/>
            </a:prstGeom>
          </p:spPr>
        </p:pic>
      </p:grpSp>
      <p:grpSp>
        <p:nvGrpSpPr>
          <p:cNvPr id="29" name="组合 28"/>
          <p:cNvGrpSpPr/>
          <p:nvPr/>
        </p:nvGrpSpPr>
        <p:grpSpPr>
          <a:xfrm>
            <a:off x="1008058" y="3161959"/>
            <a:ext cx="3933057" cy="1047238"/>
            <a:chOff x="1008058" y="1676358"/>
            <a:chExt cx="3933057" cy="1047238"/>
          </a:xfrm>
        </p:grpSpPr>
        <p:sp>
          <p:nvSpPr>
            <p:cNvPr id="30" name="文本框 29"/>
            <p:cNvSpPr txBox="1"/>
            <p:nvPr/>
          </p:nvSpPr>
          <p:spPr>
            <a:xfrm>
              <a:off x="1008058" y="1676358"/>
              <a:ext cx="2403222" cy="430887"/>
            </a:xfrm>
            <a:prstGeom prst="rect">
              <a:avLst/>
            </a:prstGeom>
            <a:noFill/>
          </p:spPr>
          <p:txBody>
            <a:bodyPr wrap="none" rtlCol="0">
              <a:spAutoFit/>
            </a:bodyPr>
            <a:lstStyle/>
            <a:p>
              <a:r>
                <a:rPr lang="zh-CN" altLang="en-US" sz="2200" dirty="0" smtClean="0">
                  <a:solidFill>
                    <a:schemeClr val="bg1">
                      <a:lumMod val="50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200" dirty="0">
                <a:solidFill>
                  <a:schemeClr val="bg1">
                    <a:lumMod val="50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31" name="文本框 30"/>
            <p:cNvSpPr txBox="1"/>
            <p:nvPr/>
          </p:nvSpPr>
          <p:spPr>
            <a:xfrm>
              <a:off x="1008058" y="2131831"/>
              <a:ext cx="3933057" cy="591765"/>
            </a:xfrm>
            <a:prstGeom prst="rect">
              <a:avLst/>
            </a:prstGeom>
            <a:noFill/>
          </p:spPr>
          <p:txBody>
            <a:bodyPr wrap="square" rtlCol="0">
              <a:spAutoFit/>
            </a:bodyPr>
            <a:lstStyle/>
            <a:p>
              <a:pPr>
                <a:lnSpc>
                  <a:spcPts val="2000"/>
                </a:lnSpc>
              </a:pPr>
              <a:r>
                <a:rPr lang="zh-CN" altLang="en-US" sz="1400" dirty="0" smtClean="0">
                  <a:solidFill>
                    <a:schemeClr val="bg1">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a:t>
              </a:r>
              <a:r>
                <a:rPr lang="zh-CN" altLang="en-US" sz="1400" dirty="0" smtClean="0">
                  <a:solidFill>
                    <a:schemeClr val="bg1">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点击此处编辑内容点击此处编辑内容点击此处编辑内容</a:t>
              </a:r>
            </a:p>
          </p:txBody>
        </p:sp>
      </p:grpSp>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17115" y="4681057"/>
            <a:ext cx="860571" cy="863492"/>
          </a:xfrm>
          <a:prstGeom prst="rect">
            <a:avLst/>
          </a:prstGeom>
        </p:spPr>
      </p:pic>
      <p:pic>
        <p:nvPicPr>
          <p:cNvPr id="14" name="图片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24663" y="4681057"/>
            <a:ext cx="862890" cy="865820"/>
          </a:xfrm>
          <a:prstGeom prst="rect">
            <a:avLst/>
          </a:prstGeom>
        </p:spPr>
      </p:pic>
      <p:pic>
        <p:nvPicPr>
          <p:cNvPr id="16" name="图片 1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734530" y="4681057"/>
            <a:ext cx="861502" cy="862962"/>
          </a:xfrm>
          <a:prstGeom prst="rect">
            <a:avLst/>
          </a:prstGeom>
        </p:spPr>
      </p:pic>
    </p:spTree>
    <p:extLst>
      <p:ext uri="{BB962C8B-B14F-4D97-AF65-F5344CB8AC3E}">
        <p14:creationId xmlns:p14="http://schemas.microsoft.com/office/powerpoint/2010/main" val="38433293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706789" y="345511"/>
            <a:ext cx="3005951" cy="523220"/>
          </a:xfrm>
          <a:prstGeom prst="rect">
            <a:avLst/>
          </a:prstGeom>
          <a:noFill/>
        </p:spPr>
        <p:txBody>
          <a:bodyPr wrap="none" rtlCol="0">
            <a:spAutoFit/>
          </a:bodyPr>
          <a:lstStyle/>
          <a:p>
            <a:r>
              <a:rPr lang="zh-CN" altLang="en-US" sz="2800" dirty="0" smtClean="0">
                <a:solidFill>
                  <a:srgbClr val="3166B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800" dirty="0">
              <a:solidFill>
                <a:srgbClr val="3166B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9" name="文本框 8"/>
          <p:cNvSpPr txBox="1"/>
          <p:nvPr/>
        </p:nvSpPr>
        <p:spPr>
          <a:xfrm>
            <a:off x="3656236" y="522745"/>
            <a:ext cx="2401619" cy="338554"/>
          </a:xfrm>
          <a:prstGeom prst="rect">
            <a:avLst/>
          </a:prstGeom>
          <a:noFill/>
        </p:spPr>
        <p:txBody>
          <a:bodyPr wrap="none" rtlCol="0">
            <a:spAutoFit/>
          </a:bodyPr>
          <a:lstStyle/>
          <a:p>
            <a:r>
              <a:rPr lang="en-US" altLang="zh-CN" sz="1600" dirty="0" smtClean="0">
                <a:solidFill>
                  <a:schemeClr val="bg1">
                    <a:lumMod val="50000"/>
                  </a:schemeClr>
                </a:solidFill>
                <a:ea typeface="阿里巴巴普惠体 B" panose="00020600040101010101" pitchFamily="18" charset="-122"/>
                <a:cs typeface="阿里巴巴普惠体 B" panose="00020600040101010101" pitchFamily="18" charset="-122"/>
              </a:rPr>
              <a:t>Click here to edit content</a:t>
            </a:r>
            <a:endParaRPr lang="zh-CN" altLang="en-US" sz="1600" dirty="0">
              <a:solidFill>
                <a:schemeClr val="bg1">
                  <a:lumMod val="50000"/>
                </a:schemeClr>
              </a:solidFill>
              <a:ea typeface="阿里巴巴普惠体 B" panose="00020600040101010101" pitchFamily="18" charset="-122"/>
              <a:cs typeface="阿里巴巴普惠体 B" panose="00020600040101010101" pitchFamily="18"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97143" y="270027"/>
            <a:ext cx="2005696" cy="505435"/>
          </a:xfrm>
          <a:prstGeom prst="rect">
            <a:avLst/>
          </a:prstGeom>
        </p:spPr>
      </p:pic>
      <p:sp>
        <p:nvSpPr>
          <p:cNvPr id="3" name="矩形 2"/>
          <p:cNvSpPr/>
          <p:nvPr/>
        </p:nvSpPr>
        <p:spPr>
          <a:xfrm>
            <a:off x="457201" y="377435"/>
            <a:ext cx="114300" cy="459372"/>
          </a:xfrm>
          <a:prstGeom prst="rect">
            <a:avLst/>
          </a:prstGeom>
          <a:solidFill>
            <a:srgbClr val="3166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0" y="6644081"/>
            <a:ext cx="12192000" cy="0"/>
          </a:xfrm>
          <a:prstGeom prst="line">
            <a:avLst/>
          </a:prstGeom>
          <a:ln w="12700">
            <a:solidFill>
              <a:srgbClr val="3166B0"/>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929431" y="1569163"/>
            <a:ext cx="4695762" cy="1843508"/>
            <a:chOff x="929431" y="1569163"/>
            <a:chExt cx="4695762" cy="1843508"/>
          </a:xfrm>
        </p:grpSpPr>
        <p:sp>
          <p:nvSpPr>
            <p:cNvPr id="7" name="矩形 6"/>
            <p:cNvSpPr/>
            <p:nvPr/>
          </p:nvSpPr>
          <p:spPr>
            <a:xfrm>
              <a:off x="929431" y="1569163"/>
              <a:ext cx="4695762" cy="18435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1176099" y="1820264"/>
              <a:ext cx="3933057" cy="1303719"/>
              <a:chOff x="1008058" y="1676358"/>
              <a:chExt cx="3933057" cy="1303719"/>
            </a:xfrm>
          </p:grpSpPr>
          <p:sp>
            <p:nvSpPr>
              <p:cNvPr id="22" name="文本框 21"/>
              <p:cNvSpPr txBox="1"/>
              <p:nvPr/>
            </p:nvSpPr>
            <p:spPr>
              <a:xfrm>
                <a:off x="1008058" y="1676358"/>
                <a:ext cx="2403222" cy="430887"/>
              </a:xfrm>
              <a:prstGeom prst="rect">
                <a:avLst/>
              </a:prstGeom>
              <a:noFill/>
            </p:spPr>
            <p:txBody>
              <a:bodyPr wrap="none" rtlCol="0">
                <a:spAutoFit/>
              </a:bodyPr>
              <a:lstStyle/>
              <a:p>
                <a:r>
                  <a:rPr lang="zh-CN" altLang="en-US" sz="2200" dirty="0" smtClean="0">
                    <a:solidFill>
                      <a:schemeClr val="bg1">
                        <a:lumMod val="50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200" dirty="0">
                  <a:solidFill>
                    <a:schemeClr val="bg1">
                      <a:lumMod val="50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26" name="文本框 25"/>
              <p:cNvSpPr txBox="1"/>
              <p:nvPr/>
            </p:nvSpPr>
            <p:spPr>
              <a:xfrm>
                <a:off x="1008058" y="2131831"/>
                <a:ext cx="3933057" cy="848246"/>
              </a:xfrm>
              <a:prstGeom prst="rect">
                <a:avLst/>
              </a:prstGeom>
              <a:noFill/>
            </p:spPr>
            <p:txBody>
              <a:bodyPr wrap="square" rtlCol="0">
                <a:spAutoFit/>
              </a:bodyPr>
              <a:lstStyle/>
              <a:p>
                <a:pPr>
                  <a:lnSpc>
                    <a:spcPts val="2000"/>
                  </a:lnSpc>
                </a:pPr>
                <a:r>
                  <a:rPr lang="zh-CN" altLang="en-US" sz="1400" dirty="0" smtClean="0">
                    <a:solidFill>
                      <a:schemeClr val="bg1">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a:t>
                </a:r>
                <a:r>
                  <a:rPr lang="zh-CN" altLang="en-US" sz="1400" dirty="0" smtClean="0">
                    <a:solidFill>
                      <a:schemeClr val="bg1">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点击此处编辑内容点击此处编辑内容点击此处编辑内容点击此处编辑内容点击此处编辑内容</a:t>
                </a:r>
              </a:p>
            </p:txBody>
          </p:sp>
        </p:grpSp>
      </p:gr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21331" y="1544671"/>
            <a:ext cx="3737774" cy="3452669"/>
          </a:xfrm>
          <a:prstGeom prst="rect">
            <a:avLst/>
          </a:prstGeom>
        </p:spPr>
      </p:pic>
      <p:grpSp>
        <p:nvGrpSpPr>
          <p:cNvPr id="23" name="组合 22"/>
          <p:cNvGrpSpPr/>
          <p:nvPr/>
        </p:nvGrpSpPr>
        <p:grpSpPr>
          <a:xfrm>
            <a:off x="929431" y="3738141"/>
            <a:ext cx="4695762" cy="1843508"/>
            <a:chOff x="929431" y="1569163"/>
            <a:chExt cx="4695762" cy="1843508"/>
          </a:xfrm>
        </p:grpSpPr>
        <p:sp>
          <p:nvSpPr>
            <p:cNvPr id="24" name="矩形 23"/>
            <p:cNvSpPr/>
            <p:nvPr/>
          </p:nvSpPr>
          <p:spPr>
            <a:xfrm>
              <a:off x="929431" y="1569163"/>
              <a:ext cx="4695762" cy="18435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1176099" y="1820264"/>
              <a:ext cx="3933057" cy="1303719"/>
              <a:chOff x="1008058" y="1676358"/>
              <a:chExt cx="3933057" cy="1303719"/>
            </a:xfrm>
          </p:grpSpPr>
          <p:sp>
            <p:nvSpPr>
              <p:cNvPr id="27" name="文本框 26"/>
              <p:cNvSpPr txBox="1"/>
              <p:nvPr/>
            </p:nvSpPr>
            <p:spPr>
              <a:xfrm>
                <a:off x="1008058" y="1676358"/>
                <a:ext cx="2403222" cy="430887"/>
              </a:xfrm>
              <a:prstGeom prst="rect">
                <a:avLst/>
              </a:prstGeom>
              <a:noFill/>
            </p:spPr>
            <p:txBody>
              <a:bodyPr wrap="none" rtlCol="0">
                <a:spAutoFit/>
              </a:bodyPr>
              <a:lstStyle/>
              <a:p>
                <a:r>
                  <a:rPr lang="zh-CN" altLang="en-US" sz="2200" dirty="0" smtClean="0">
                    <a:solidFill>
                      <a:schemeClr val="bg1">
                        <a:lumMod val="50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200" dirty="0">
                  <a:solidFill>
                    <a:schemeClr val="bg1">
                      <a:lumMod val="50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28" name="文本框 27"/>
              <p:cNvSpPr txBox="1"/>
              <p:nvPr/>
            </p:nvSpPr>
            <p:spPr>
              <a:xfrm>
                <a:off x="1008058" y="2131831"/>
                <a:ext cx="3933057" cy="848246"/>
              </a:xfrm>
              <a:prstGeom prst="rect">
                <a:avLst/>
              </a:prstGeom>
              <a:noFill/>
            </p:spPr>
            <p:txBody>
              <a:bodyPr wrap="square" rtlCol="0">
                <a:spAutoFit/>
              </a:bodyPr>
              <a:lstStyle/>
              <a:p>
                <a:pPr>
                  <a:lnSpc>
                    <a:spcPts val="2000"/>
                  </a:lnSpc>
                </a:pPr>
                <a:r>
                  <a:rPr lang="zh-CN" altLang="en-US" sz="1400" dirty="0" smtClean="0">
                    <a:solidFill>
                      <a:schemeClr val="bg1">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a:t>
                </a:r>
                <a:r>
                  <a:rPr lang="zh-CN" altLang="en-US" sz="1400" dirty="0" smtClean="0">
                    <a:solidFill>
                      <a:schemeClr val="bg1">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点击此处编辑内容点击此处编辑内容点击此处编辑内容点击此处编辑内容点击此处编辑内容</a:t>
                </a:r>
              </a:p>
            </p:txBody>
          </p:sp>
        </p:grpSp>
      </p:grpSp>
      <p:sp>
        <p:nvSpPr>
          <p:cNvPr id="32" name="文本框 31"/>
          <p:cNvSpPr txBox="1"/>
          <p:nvPr/>
        </p:nvSpPr>
        <p:spPr>
          <a:xfrm>
            <a:off x="7702909" y="5317453"/>
            <a:ext cx="2403222" cy="430887"/>
          </a:xfrm>
          <a:prstGeom prst="rect">
            <a:avLst/>
          </a:prstGeom>
          <a:noFill/>
        </p:spPr>
        <p:txBody>
          <a:bodyPr wrap="none" rtlCol="0">
            <a:spAutoFit/>
          </a:bodyPr>
          <a:lstStyle/>
          <a:p>
            <a:r>
              <a:rPr lang="zh-CN" altLang="en-US" sz="2200" dirty="0" smtClean="0">
                <a:solidFill>
                  <a:schemeClr val="bg1">
                    <a:lumMod val="50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200" dirty="0">
              <a:solidFill>
                <a:schemeClr val="bg1">
                  <a:lumMod val="50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Tree>
    <p:extLst>
      <p:ext uri="{BB962C8B-B14F-4D97-AF65-F5344CB8AC3E}">
        <p14:creationId xmlns:p14="http://schemas.microsoft.com/office/powerpoint/2010/main" val="40204468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706789" y="345511"/>
            <a:ext cx="3005951" cy="523220"/>
          </a:xfrm>
          <a:prstGeom prst="rect">
            <a:avLst/>
          </a:prstGeom>
          <a:noFill/>
        </p:spPr>
        <p:txBody>
          <a:bodyPr wrap="none" rtlCol="0">
            <a:spAutoFit/>
          </a:bodyPr>
          <a:lstStyle/>
          <a:p>
            <a:r>
              <a:rPr lang="zh-CN" altLang="en-US" sz="2800" dirty="0" smtClean="0">
                <a:solidFill>
                  <a:srgbClr val="3166B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800" dirty="0">
              <a:solidFill>
                <a:srgbClr val="3166B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9" name="文本框 8"/>
          <p:cNvSpPr txBox="1"/>
          <p:nvPr/>
        </p:nvSpPr>
        <p:spPr>
          <a:xfrm>
            <a:off x="3656236" y="522745"/>
            <a:ext cx="2401619" cy="338554"/>
          </a:xfrm>
          <a:prstGeom prst="rect">
            <a:avLst/>
          </a:prstGeom>
          <a:noFill/>
        </p:spPr>
        <p:txBody>
          <a:bodyPr wrap="none" rtlCol="0">
            <a:spAutoFit/>
          </a:bodyPr>
          <a:lstStyle/>
          <a:p>
            <a:r>
              <a:rPr lang="en-US" altLang="zh-CN" sz="1600" dirty="0" smtClean="0">
                <a:solidFill>
                  <a:schemeClr val="bg1">
                    <a:lumMod val="50000"/>
                  </a:schemeClr>
                </a:solidFill>
                <a:ea typeface="阿里巴巴普惠体 B" panose="00020600040101010101" pitchFamily="18" charset="-122"/>
                <a:cs typeface="阿里巴巴普惠体 B" panose="00020600040101010101" pitchFamily="18" charset="-122"/>
              </a:rPr>
              <a:t>Click here to edit content</a:t>
            </a:r>
            <a:endParaRPr lang="zh-CN" altLang="en-US" sz="1600" dirty="0">
              <a:solidFill>
                <a:schemeClr val="bg1">
                  <a:lumMod val="50000"/>
                </a:schemeClr>
              </a:solidFill>
              <a:ea typeface="阿里巴巴普惠体 B" panose="00020600040101010101" pitchFamily="18" charset="-122"/>
              <a:cs typeface="阿里巴巴普惠体 B" panose="00020600040101010101" pitchFamily="18"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97143" y="270027"/>
            <a:ext cx="2005696" cy="505435"/>
          </a:xfrm>
          <a:prstGeom prst="rect">
            <a:avLst/>
          </a:prstGeom>
        </p:spPr>
      </p:pic>
      <p:sp>
        <p:nvSpPr>
          <p:cNvPr id="3" name="矩形 2"/>
          <p:cNvSpPr/>
          <p:nvPr/>
        </p:nvSpPr>
        <p:spPr>
          <a:xfrm>
            <a:off x="457201" y="377435"/>
            <a:ext cx="114300" cy="459372"/>
          </a:xfrm>
          <a:prstGeom prst="rect">
            <a:avLst/>
          </a:prstGeom>
          <a:solidFill>
            <a:srgbClr val="3166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0" y="6644081"/>
            <a:ext cx="12192000" cy="0"/>
          </a:xfrm>
          <a:prstGeom prst="line">
            <a:avLst/>
          </a:prstGeom>
          <a:ln w="12700">
            <a:solidFill>
              <a:srgbClr val="3166B0"/>
            </a:solidFill>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57317" y="1593872"/>
            <a:ext cx="4204939" cy="4206351"/>
          </a:xfrm>
          <a:prstGeom prst="rect">
            <a:avLst/>
          </a:prstGeom>
        </p:spPr>
      </p:pic>
      <p:grpSp>
        <p:nvGrpSpPr>
          <p:cNvPr id="5" name="组合 4"/>
          <p:cNvGrpSpPr/>
          <p:nvPr/>
        </p:nvGrpSpPr>
        <p:grpSpPr>
          <a:xfrm>
            <a:off x="1154461" y="1806987"/>
            <a:ext cx="2501775" cy="1349903"/>
            <a:chOff x="812925" y="2068244"/>
            <a:chExt cx="2501775" cy="1349903"/>
          </a:xfrm>
        </p:grpSpPr>
        <p:sp>
          <p:nvSpPr>
            <p:cNvPr id="21" name="文本框 20"/>
            <p:cNvSpPr txBox="1"/>
            <p:nvPr/>
          </p:nvSpPr>
          <p:spPr>
            <a:xfrm>
              <a:off x="812925" y="2068244"/>
              <a:ext cx="2403222" cy="430887"/>
            </a:xfrm>
            <a:prstGeom prst="rect">
              <a:avLst/>
            </a:prstGeom>
            <a:noFill/>
          </p:spPr>
          <p:txBody>
            <a:bodyPr wrap="none" rtlCol="0">
              <a:spAutoFit/>
            </a:bodyPr>
            <a:lstStyle/>
            <a:p>
              <a:r>
                <a:rPr lang="zh-CN" altLang="en-US" sz="2200" dirty="0" smtClean="0">
                  <a:solidFill>
                    <a:schemeClr val="bg1">
                      <a:lumMod val="50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200" dirty="0">
                <a:solidFill>
                  <a:schemeClr val="bg1">
                    <a:lumMod val="50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29" name="文本框 28"/>
            <p:cNvSpPr txBox="1"/>
            <p:nvPr/>
          </p:nvSpPr>
          <p:spPr>
            <a:xfrm>
              <a:off x="812926" y="2556373"/>
              <a:ext cx="2501774" cy="861774"/>
            </a:xfrm>
            <a:prstGeom prst="rect">
              <a:avLst/>
            </a:prstGeom>
            <a:noFill/>
          </p:spPr>
          <p:txBody>
            <a:bodyPr wrap="square" rtlCol="0">
              <a:spAutoFit/>
            </a:bodyPr>
            <a:lstStyle/>
            <a:p>
              <a:pPr>
                <a:lnSpc>
                  <a:spcPts val="2000"/>
                </a:lnSpc>
              </a:pPr>
              <a:r>
                <a:rPr lang="zh-CN" altLang="en-US" sz="1200" dirty="0" smtClean="0">
                  <a:solidFill>
                    <a:schemeClr val="bg1">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a:t>
              </a:r>
              <a:r>
                <a:rPr lang="zh-CN" altLang="en-US" sz="1200" dirty="0" smtClean="0">
                  <a:solidFill>
                    <a:schemeClr val="bg1">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点击此处编辑内容点击此处编辑内容点击此处编辑内容</a:t>
              </a:r>
            </a:p>
          </p:txBody>
        </p:sp>
      </p:grpSp>
      <p:grpSp>
        <p:nvGrpSpPr>
          <p:cNvPr id="30" name="组合 29"/>
          <p:cNvGrpSpPr/>
          <p:nvPr/>
        </p:nvGrpSpPr>
        <p:grpSpPr>
          <a:xfrm>
            <a:off x="1154461" y="4025435"/>
            <a:ext cx="2501775" cy="1349903"/>
            <a:chOff x="812925" y="2068244"/>
            <a:chExt cx="2501775" cy="1349903"/>
          </a:xfrm>
        </p:grpSpPr>
        <p:sp>
          <p:nvSpPr>
            <p:cNvPr id="31" name="文本框 30"/>
            <p:cNvSpPr txBox="1"/>
            <p:nvPr/>
          </p:nvSpPr>
          <p:spPr>
            <a:xfrm>
              <a:off x="812925" y="2068244"/>
              <a:ext cx="2403222" cy="430887"/>
            </a:xfrm>
            <a:prstGeom prst="rect">
              <a:avLst/>
            </a:prstGeom>
            <a:noFill/>
          </p:spPr>
          <p:txBody>
            <a:bodyPr wrap="none" rtlCol="0">
              <a:spAutoFit/>
            </a:bodyPr>
            <a:lstStyle/>
            <a:p>
              <a:r>
                <a:rPr lang="zh-CN" altLang="en-US" sz="2200" dirty="0" smtClean="0">
                  <a:solidFill>
                    <a:schemeClr val="bg1">
                      <a:lumMod val="50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200" dirty="0">
                <a:solidFill>
                  <a:schemeClr val="bg1">
                    <a:lumMod val="50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33" name="文本框 32"/>
            <p:cNvSpPr txBox="1"/>
            <p:nvPr/>
          </p:nvSpPr>
          <p:spPr>
            <a:xfrm>
              <a:off x="812926" y="2556373"/>
              <a:ext cx="2501774" cy="861774"/>
            </a:xfrm>
            <a:prstGeom prst="rect">
              <a:avLst/>
            </a:prstGeom>
            <a:noFill/>
          </p:spPr>
          <p:txBody>
            <a:bodyPr wrap="square" rtlCol="0">
              <a:spAutoFit/>
            </a:bodyPr>
            <a:lstStyle/>
            <a:p>
              <a:pPr>
                <a:lnSpc>
                  <a:spcPts val="2000"/>
                </a:lnSpc>
              </a:pPr>
              <a:r>
                <a:rPr lang="zh-CN" altLang="en-US" sz="1200" dirty="0" smtClean="0">
                  <a:solidFill>
                    <a:schemeClr val="bg1">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a:t>
              </a:r>
              <a:r>
                <a:rPr lang="zh-CN" altLang="en-US" sz="1200" dirty="0" smtClean="0">
                  <a:solidFill>
                    <a:schemeClr val="bg1">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点击此处编辑内容点击此处编辑内容点击此处编辑内容</a:t>
              </a:r>
            </a:p>
          </p:txBody>
        </p:sp>
      </p:grpSp>
      <p:grpSp>
        <p:nvGrpSpPr>
          <p:cNvPr id="34" name="组合 33"/>
          <p:cNvGrpSpPr/>
          <p:nvPr/>
        </p:nvGrpSpPr>
        <p:grpSpPr>
          <a:xfrm>
            <a:off x="8663337" y="1806987"/>
            <a:ext cx="2501775" cy="1349903"/>
            <a:chOff x="812925" y="2068244"/>
            <a:chExt cx="2501775" cy="1349903"/>
          </a:xfrm>
        </p:grpSpPr>
        <p:sp>
          <p:nvSpPr>
            <p:cNvPr id="35" name="文本框 34"/>
            <p:cNvSpPr txBox="1"/>
            <p:nvPr/>
          </p:nvSpPr>
          <p:spPr>
            <a:xfrm>
              <a:off x="812925" y="2068244"/>
              <a:ext cx="2403222" cy="430887"/>
            </a:xfrm>
            <a:prstGeom prst="rect">
              <a:avLst/>
            </a:prstGeom>
            <a:noFill/>
          </p:spPr>
          <p:txBody>
            <a:bodyPr wrap="none" rtlCol="0">
              <a:spAutoFit/>
            </a:bodyPr>
            <a:lstStyle/>
            <a:p>
              <a:r>
                <a:rPr lang="zh-CN" altLang="en-US" sz="2200" dirty="0" smtClean="0">
                  <a:solidFill>
                    <a:schemeClr val="bg1">
                      <a:lumMod val="50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200" dirty="0">
                <a:solidFill>
                  <a:schemeClr val="bg1">
                    <a:lumMod val="50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36" name="文本框 35"/>
            <p:cNvSpPr txBox="1"/>
            <p:nvPr/>
          </p:nvSpPr>
          <p:spPr>
            <a:xfrm>
              <a:off x="812926" y="2556373"/>
              <a:ext cx="2501774" cy="861774"/>
            </a:xfrm>
            <a:prstGeom prst="rect">
              <a:avLst/>
            </a:prstGeom>
            <a:noFill/>
          </p:spPr>
          <p:txBody>
            <a:bodyPr wrap="square" rtlCol="0">
              <a:spAutoFit/>
            </a:bodyPr>
            <a:lstStyle/>
            <a:p>
              <a:pPr>
                <a:lnSpc>
                  <a:spcPts val="2000"/>
                </a:lnSpc>
              </a:pPr>
              <a:r>
                <a:rPr lang="zh-CN" altLang="en-US" sz="1200" dirty="0" smtClean="0">
                  <a:solidFill>
                    <a:schemeClr val="bg1">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a:t>
              </a:r>
              <a:r>
                <a:rPr lang="zh-CN" altLang="en-US" sz="1200" dirty="0" smtClean="0">
                  <a:solidFill>
                    <a:schemeClr val="bg1">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点击此处编辑内容点击此处编辑内容点击此处编辑内容</a:t>
              </a:r>
            </a:p>
          </p:txBody>
        </p:sp>
      </p:grpSp>
      <p:grpSp>
        <p:nvGrpSpPr>
          <p:cNvPr id="37" name="组合 36"/>
          <p:cNvGrpSpPr/>
          <p:nvPr/>
        </p:nvGrpSpPr>
        <p:grpSpPr>
          <a:xfrm>
            <a:off x="8614060" y="4025435"/>
            <a:ext cx="2501775" cy="1349903"/>
            <a:chOff x="812925" y="2068244"/>
            <a:chExt cx="2501775" cy="1349903"/>
          </a:xfrm>
        </p:grpSpPr>
        <p:sp>
          <p:nvSpPr>
            <p:cNvPr id="38" name="文本框 37"/>
            <p:cNvSpPr txBox="1"/>
            <p:nvPr/>
          </p:nvSpPr>
          <p:spPr>
            <a:xfrm>
              <a:off x="812925" y="2068244"/>
              <a:ext cx="2403222" cy="430887"/>
            </a:xfrm>
            <a:prstGeom prst="rect">
              <a:avLst/>
            </a:prstGeom>
            <a:noFill/>
          </p:spPr>
          <p:txBody>
            <a:bodyPr wrap="none" rtlCol="0">
              <a:spAutoFit/>
            </a:bodyPr>
            <a:lstStyle/>
            <a:p>
              <a:r>
                <a:rPr lang="zh-CN" altLang="en-US" sz="2200" dirty="0" smtClean="0">
                  <a:solidFill>
                    <a:schemeClr val="bg1">
                      <a:lumMod val="50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200" dirty="0">
                <a:solidFill>
                  <a:schemeClr val="bg1">
                    <a:lumMod val="50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39" name="文本框 38"/>
            <p:cNvSpPr txBox="1"/>
            <p:nvPr/>
          </p:nvSpPr>
          <p:spPr>
            <a:xfrm>
              <a:off x="812926" y="2556373"/>
              <a:ext cx="2501774" cy="861774"/>
            </a:xfrm>
            <a:prstGeom prst="rect">
              <a:avLst/>
            </a:prstGeom>
            <a:noFill/>
          </p:spPr>
          <p:txBody>
            <a:bodyPr wrap="square" rtlCol="0">
              <a:spAutoFit/>
            </a:bodyPr>
            <a:lstStyle/>
            <a:p>
              <a:pPr>
                <a:lnSpc>
                  <a:spcPts val="2000"/>
                </a:lnSpc>
              </a:pPr>
              <a:r>
                <a:rPr lang="zh-CN" altLang="en-US" sz="1200" dirty="0" smtClean="0">
                  <a:solidFill>
                    <a:schemeClr val="bg1">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a:t>
              </a:r>
              <a:r>
                <a:rPr lang="zh-CN" altLang="en-US" sz="1200" dirty="0" smtClean="0">
                  <a:solidFill>
                    <a:schemeClr val="bg1">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点击此处编辑内容点击此处编辑内容点击此处编辑内容</a:t>
              </a:r>
            </a:p>
          </p:txBody>
        </p:sp>
      </p:grpSp>
      <p:sp>
        <p:nvSpPr>
          <p:cNvPr id="6" name="文本框 5"/>
          <p:cNvSpPr txBox="1"/>
          <p:nvPr/>
        </p:nvSpPr>
        <p:spPr>
          <a:xfrm>
            <a:off x="6004663" y="1944050"/>
            <a:ext cx="673582" cy="1107996"/>
          </a:xfrm>
          <a:prstGeom prst="rect">
            <a:avLst/>
          </a:prstGeom>
          <a:noFill/>
        </p:spPr>
        <p:txBody>
          <a:bodyPr wrap="none" rtlCol="0">
            <a:spAutoFit/>
          </a:bodyPr>
          <a:lstStyle/>
          <a:p>
            <a:r>
              <a:rPr lang="en-US" altLang="zh-CN" sz="6600" dirty="0" smtClean="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S</a:t>
            </a:r>
            <a:endParaRPr lang="zh-CN" altLang="en-US" sz="6600" dirty="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40" name="文本框 39"/>
          <p:cNvSpPr txBox="1"/>
          <p:nvPr/>
        </p:nvSpPr>
        <p:spPr>
          <a:xfrm>
            <a:off x="4487598" y="3057092"/>
            <a:ext cx="816249" cy="1107996"/>
          </a:xfrm>
          <a:prstGeom prst="rect">
            <a:avLst/>
          </a:prstGeom>
          <a:noFill/>
        </p:spPr>
        <p:txBody>
          <a:bodyPr wrap="none" rtlCol="0">
            <a:spAutoFit/>
          </a:bodyPr>
          <a:lstStyle/>
          <a:p>
            <a:r>
              <a:rPr lang="en-US" altLang="zh-CN" sz="6600" dirty="0" smtClean="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O</a:t>
            </a:r>
            <a:endParaRPr lang="zh-CN" altLang="en-US" sz="6600" dirty="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41" name="文本框 40"/>
          <p:cNvSpPr txBox="1"/>
          <p:nvPr/>
        </p:nvSpPr>
        <p:spPr>
          <a:xfrm>
            <a:off x="5665824" y="4463198"/>
            <a:ext cx="651140" cy="1107996"/>
          </a:xfrm>
          <a:prstGeom prst="rect">
            <a:avLst/>
          </a:prstGeom>
          <a:noFill/>
        </p:spPr>
        <p:txBody>
          <a:bodyPr wrap="none" rtlCol="0">
            <a:spAutoFit/>
          </a:bodyPr>
          <a:lstStyle/>
          <a:p>
            <a:r>
              <a:rPr lang="en-US" altLang="zh-CN" sz="6600" dirty="0" smtClean="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T</a:t>
            </a:r>
            <a:endParaRPr lang="zh-CN" altLang="en-US" sz="6600" dirty="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42" name="文本框 41"/>
          <p:cNvSpPr txBox="1"/>
          <p:nvPr/>
        </p:nvSpPr>
        <p:spPr>
          <a:xfrm>
            <a:off x="6820493" y="3471437"/>
            <a:ext cx="987771" cy="1107996"/>
          </a:xfrm>
          <a:prstGeom prst="rect">
            <a:avLst/>
          </a:prstGeom>
          <a:noFill/>
        </p:spPr>
        <p:txBody>
          <a:bodyPr wrap="none" rtlCol="0">
            <a:spAutoFit/>
          </a:bodyPr>
          <a:lstStyle/>
          <a:p>
            <a:r>
              <a:rPr lang="en-US" altLang="zh-CN" sz="6600" dirty="0" smtClean="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W</a:t>
            </a:r>
            <a:endParaRPr lang="zh-CN" altLang="en-US" sz="6600" dirty="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Tree>
    <p:extLst>
      <p:ext uri="{BB962C8B-B14F-4D97-AF65-F5344CB8AC3E}">
        <p14:creationId xmlns:p14="http://schemas.microsoft.com/office/powerpoint/2010/main" val="3451477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398" t="595" r="353" b="595"/>
          <a:stretch/>
        </p:blipFill>
        <p:spPr>
          <a:xfrm>
            <a:off x="0" y="1"/>
            <a:ext cx="12192000" cy="6858000"/>
          </a:xfrm>
          <a:prstGeom prst="rect">
            <a:avLst/>
          </a:prstGeom>
        </p:spPr>
      </p:pic>
      <p:sp>
        <p:nvSpPr>
          <p:cNvPr id="5" name="文本框 4"/>
          <p:cNvSpPr txBox="1"/>
          <p:nvPr/>
        </p:nvSpPr>
        <p:spPr>
          <a:xfrm>
            <a:off x="895302" y="2451311"/>
            <a:ext cx="5634876" cy="923330"/>
          </a:xfrm>
          <a:prstGeom prst="rect">
            <a:avLst/>
          </a:prstGeom>
          <a:noFill/>
        </p:spPr>
        <p:txBody>
          <a:bodyPr wrap="none" rtlCol="0">
            <a:spAutoFit/>
          </a:bodyPr>
          <a:lstStyle/>
          <a:p>
            <a:r>
              <a:rPr lang="zh-CN" altLang="en-US" sz="5400" dirty="0" smtClean="0">
                <a:solidFill>
                  <a:srgbClr val="3166B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5400" dirty="0">
              <a:solidFill>
                <a:srgbClr val="3166B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6" name="文本框 5"/>
          <p:cNvSpPr txBox="1"/>
          <p:nvPr/>
        </p:nvSpPr>
        <p:spPr>
          <a:xfrm>
            <a:off x="895302" y="3250913"/>
            <a:ext cx="4616970" cy="584775"/>
          </a:xfrm>
          <a:prstGeom prst="rect">
            <a:avLst/>
          </a:prstGeom>
          <a:noFill/>
        </p:spPr>
        <p:txBody>
          <a:bodyPr wrap="none" rtlCol="0">
            <a:spAutoFit/>
          </a:bodyPr>
          <a:lstStyle/>
          <a:p>
            <a:r>
              <a:rPr lang="en-US" altLang="zh-CN" sz="3200" dirty="0" smtClean="0">
                <a:solidFill>
                  <a:srgbClr val="3166B0"/>
                </a:solidFill>
                <a:ea typeface="阿里巴巴普惠体 B" panose="00020600040101010101" pitchFamily="18" charset="-122"/>
                <a:cs typeface="阿里巴巴普惠体 B" panose="00020600040101010101" pitchFamily="18" charset="-122"/>
              </a:rPr>
              <a:t>Click here to edit content</a:t>
            </a:r>
            <a:endParaRPr lang="zh-CN" altLang="en-US" sz="3200" dirty="0">
              <a:solidFill>
                <a:srgbClr val="3166B0"/>
              </a:solidFill>
              <a:ea typeface="阿里巴巴普惠体 B" panose="00020600040101010101" pitchFamily="18" charset="-122"/>
              <a:cs typeface="阿里巴巴普惠体 B" panose="00020600040101010101" pitchFamily="18" charset="-122"/>
            </a:endParaRPr>
          </a:p>
        </p:txBody>
      </p:sp>
      <p:sp>
        <p:nvSpPr>
          <p:cNvPr id="8" name="文本框 7"/>
          <p:cNvSpPr txBox="1"/>
          <p:nvPr/>
        </p:nvSpPr>
        <p:spPr>
          <a:xfrm>
            <a:off x="895302" y="4128306"/>
            <a:ext cx="2608406" cy="461665"/>
          </a:xfrm>
          <a:prstGeom prst="rect">
            <a:avLst/>
          </a:prstGeom>
          <a:noFill/>
        </p:spPr>
        <p:txBody>
          <a:bodyPr wrap="none" rtlCol="0">
            <a:spAutoFit/>
          </a:bodyPr>
          <a:lstStyle/>
          <a:p>
            <a:r>
              <a:rPr lang="zh-CN" altLang="en-US" sz="2400" dirty="0" smtClean="0">
                <a:solidFill>
                  <a:srgbClr val="3166B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400" dirty="0">
              <a:solidFill>
                <a:srgbClr val="3166B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9" name="文本框 8"/>
          <p:cNvSpPr txBox="1"/>
          <p:nvPr/>
        </p:nvSpPr>
        <p:spPr>
          <a:xfrm>
            <a:off x="895302" y="4514614"/>
            <a:ext cx="2401619" cy="338554"/>
          </a:xfrm>
          <a:prstGeom prst="rect">
            <a:avLst/>
          </a:prstGeom>
          <a:noFill/>
        </p:spPr>
        <p:txBody>
          <a:bodyPr wrap="none" rtlCol="0">
            <a:spAutoFit/>
          </a:bodyPr>
          <a:lstStyle/>
          <a:p>
            <a:r>
              <a:rPr lang="en-US" altLang="zh-CN" sz="1600" dirty="0" smtClean="0">
                <a:solidFill>
                  <a:srgbClr val="3166B0"/>
                </a:solidFill>
                <a:ea typeface="阿里巴巴普惠体 B" panose="00020600040101010101" pitchFamily="18" charset="-122"/>
                <a:cs typeface="阿里巴巴普惠体 B" panose="00020600040101010101" pitchFamily="18" charset="-122"/>
              </a:rPr>
              <a:t>Click here to edit content</a:t>
            </a:r>
            <a:endParaRPr lang="zh-CN" altLang="en-US" sz="1600" dirty="0">
              <a:solidFill>
                <a:srgbClr val="3166B0"/>
              </a:solidFill>
              <a:ea typeface="阿里巴巴普惠体 B" panose="00020600040101010101" pitchFamily="18" charset="-122"/>
              <a:cs typeface="阿里巴巴普惠体 B" panose="00020600040101010101" pitchFamily="18" charset="-122"/>
            </a:endParaRPr>
          </a:p>
        </p:txBody>
      </p:sp>
      <p:sp>
        <p:nvSpPr>
          <p:cNvPr id="10" name="文本框 9"/>
          <p:cNvSpPr txBox="1"/>
          <p:nvPr/>
        </p:nvSpPr>
        <p:spPr>
          <a:xfrm>
            <a:off x="927958" y="820479"/>
            <a:ext cx="1515158" cy="1446550"/>
          </a:xfrm>
          <a:prstGeom prst="rect">
            <a:avLst/>
          </a:prstGeom>
          <a:noFill/>
        </p:spPr>
        <p:txBody>
          <a:bodyPr wrap="none" rtlCol="0">
            <a:spAutoFit/>
          </a:bodyPr>
          <a:lstStyle/>
          <a:p>
            <a:r>
              <a:rPr lang="en-US" altLang="zh-CN" sz="8800" dirty="0" smtClean="0">
                <a:solidFill>
                  <a:srgbClr val="3166B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02</a:t>
            </a:r>
            <a:endParaRPr lang="zh-CN" altLang="en-US" sz="8800" dirty="0">
              <a:solidFill>
                <a:srgbClr val="3166B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Tree>
    <p:extLst>
      <p:ext uri="{BB962C8B-B14F-4D97-AF65-F5344CB8AC3E}">
        <p14:creationId xmlns:p14="http://schemas.microsoft.com/office/powerpoint/2010/main" val="9620050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398" t="595" r="353" b="595"/>
          <a:stretch/>
        </p:blipFill>
        <p:spPr>
          <a:xfrm>
            <a:off x="0" y="1"/>
            <a:ext cx="12192000" cy="6858000"/>
          </a:xfrm>
          <a:prstGeom prst="rect">
            <a:avLst/>
          </a:prstGeom>
        </p:spPr>
      </p:pic>
      <p:sp>
        <p:nvSpPr>
          <p:cNvPr id="5" name="文本框 4"/>
          <p:cNvSpPr txBox="1"/>
          <p:nvPr/>
        </p:nvSpPr>
        <p:spPr>
          <a:xfrm>
            <a:off x="895302" y="2451311"/>
            <a:ext cx="5634876" cy="923330"/>
          </a:xfrm>
          <a:prstGeom prst="rect">
            <a:avLst/>
          </a:prstGeom>
          <a:noFill/>
        </p:spPr>
        <p:txBody>
          <a:bodyPr wrap="none" rtlCol="0">
            <a:spAutoFit/>
          </a:bodyPr>
          <a:lstStyle/>
          <a:p>
            <a:r>
              <a:rPr lang="zh-CN" altLang="en-US" sz="5400" dirty="0" smtClean="0">
                <a:solidFill>
                  <a:srgbClr val="3166B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5400" dirty="0">
              <a:solidFill>
                <a:srgbClr val="3166B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6" name="文本框 5"/>
          <p:cNvSpPr txBox="1"/>
          <p:nvPr/>
        </p:nvSpPr>
        <p:spPr>
          <a:xfrm>
            <a:off x="895302" y="3250913"/>
            <a:ext cx="4616970" cy="584775"/>
          </a:xfrm>
          <a:prstGeom prst="rect">
            <a:avLst/>
          </a:prstGeom>
          <a:noFill/>
        </p:spPr>
        <p:txBody>
          <a:bodyPr wrap="none" rtlCol="0">
            <a:spAutoFit/>
          </a:bodyPr>
          <a:lstStyle/>
          <a:p>
            <a:r>
              <a:rPr lang="en-US" altLang="zh-CN" sz="3200" dirty="0" smtClean="0">
                <a:solidFill>
                  <a:srgbClr val="3166B0"/>
                </a:solidFill>
                <a:ea typeface="阿里巴巴普惠体 B" panose="00020600040101010101" pitchFamily="18" charset="-122"/>
                <a:cs typeface="阿里巴巴普惠体 B" panose="00020600040101010101" pitchFamily="18" charset="-122"/>
              </a:rPr>
              <a:t>Click here to edit content</a:t>
            </a:r>
            <a:endParaRPr lang="zh-CN" altLang="en-US" sz="3200" dirty="0">
              <a:solidFill>
                <a:srgbClr val="3166B0"/>
              </a:solidFill>
              <a:ea typeface="阿里巴巴普惠体 B" panose="00020600040101010101" pitchFamily="18" charset="-122"/>
              <a:cs typeface="阿里巴巴普惠体 B" panose="00020600040101010101" pitchFamily="18" charset="-122"/>
            </a:endParaRPr>
          </a:p>
        </p:txBody>
      </p:sp>
      <p:sp>
        <p:nvSpPr>
          <p:cNvPr id="8" name="文本框 7"/>
          <p:cNvSpPr txBox="1"/>
          <p:nvPr/>
        </p:nvSpPr>
        <p:spPr>
          <a:xfrm>
            <a:off x="895302" y="4128306"/>
            <a:ext cx="2608406" cy="461665"/>
          </a:xfrm>
          <a:prstGeom prst="rect">
            <a:avLst/>
          </a:prstGeom>
          <a:noFill/>
        </p:spPr>
        <p:txBody>
          <a:bodyPr wrap="none" rtlCol="0">
            <a:spAutoFit/>
          </a:bodyPr>
          <a:lstStyle/>
          <a:p>
            <a:r>
              <a:rPr lang="zh-CN" altLang="en-US" sz="2400" dirty="0" smtClean="0">
                <a:solidFill>
                  <a:srgbClr val="3166B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400" dirty="0">
              <a:solidFill>
                <a:srgbClr val="3166B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9" name="文本框 8"/>
          <p:cNvSpPr txBox="1"/>
          <p:nvPr/>
        </p:nvSpPr>
        <p:spPr>
          <a:xfrm>
            <a:off x="895302" y="4514614"/>
            <a:ext cx="2401619" cy="338554"/>
          </a:xfrm>
          <a:prstGeom prst="rect">
            <a:avLst/>
          </a:prstGeom>
          <a:noFill/>
        </p:spPr>
        <p:txBody>
          <a:bodyPr wrap="none" rtlCol="0">
            <a:spAutoFit/>
          </a:bodyPr>
          <a:lstStyle/>
          <a:p>
            <a:r>
              <a:rPr lang="en-US" altLang="zh-CN" sz="1600" dirty="0" smtClean="0">
                <a:solidFill>
                  <a:srgbClr val="3166B0"/>
                </a:solidFill>
                <a:ea typeface="阿里巴巴普惠体 B" panose="00020600040101010101" pitchFamily="18" charset="-122"/>
                <a:cs typeface="阿里巴巴普惠体 B" panose="00020600040101010101" pitchFamily="18" charset="-122"/>
              </a:rPr>
              <a:t>Click here to edit content</a:t>
            </a:r>
            <a:endParaRPr lang="zh-CN" altLang="en-US" sz="1600" dirty="0">
              <a:solidFill>
                <a:srgbClr val="3166B0"/>
              </a:solidFill>
              <a:ea typeface="阿里巴巴普惠体 B" panose="00020600040101010101" pitchFamily="18" charset="-122"/>
              <a:cs typeface="阿里巴巴普惠体 B" panose="00020600040101010101" pitchFamily="18" charset="-122"/>
            </a:endParaRPr>
          </a:p>
        </p:txBody>
      </p:sp>
      <p:sp>
        <p:nvSpPr>
          <p:cNvPr id="10" name="文本框 9"/>
          <p:cNvSpPr txBox="1"/>
          <p:nvPr/>
        </p:nvSpPr>
        <p:spPr>
          <a:xfrm>
            <a:off x="927958" y="820479"/>
            <a:ext cx="1515158" cy="1446550"/>
          </a:xfrm>
          <a:prstGeom prst="rect">
            <a:avLst/>
          </a:prstGeom>
          <a:noFill/>
        </p:spPr>
        <p:txBody>
          <a:bodyPr wrap="none" rtlCol="0">
            <a:spAutoFit/>
          </a:bodyPr>
          <a:lstStyle/>
          <a:p>
            <a:r>
              <a:rPr lang="en-US" altLang="zh-CN" sz="8800" dirty="0" smtClean="0">
                <a:solidFill>
                  <a:srgbClr val="3166B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03</a:t>
            </a:r>
            <a:endParaRPr lang="zh-CN" altLang="en-US" sz="8800" dirty="0">
              <a:solidFill>
                <a:srgbClr val="3166B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Tree>
    <p:extLst>
      <p:ext uri="{BB962C8B-B14F-4D97-AF65-F5344CB8AC3E}">
        <p14:creationId xmlns:p14="http://schemas.microsoft.com/office/powerpoint/2010/main" val="337970267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92</TotalTime>
  <Words>425</Words>
  <Application>Microsoft Office PowerPoint</Application>
  <PresentationFormat>宽屏</PresentationFormat>
  <Paragraphs>70</Paragraphs>
  <Slides>10</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10</vt:i4>
      </vt:variant>
    </vt:vector>
  </HeadingPairs>
  <TitlesOfParts>
    <vt:vector size="16" baseType="lpstr">
      <vt:lpstr>阿里巴巴普惠体 B</vt:lpstr>
      <vt:lpstr>阿里巴巴普惠体 R</vt:lpstr>
      <vt:lpstr>等线</vt:lpstr>
      <vt:lpstr>等线 Light</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Potential_Design_04</dc:creator>
  <cp:lastModifiedBy>Potential_Design_04</cp:lastModifiedBy>
  <cp:revision>6</cp:revision>
  <dcterms:created xsi:type="dcterms:W3CDTF">2025-10-16T04:45:50Z</dcterms:created>
  <dcterms:modified xsi:type="dcterms:W3CDTF">2025-10-16T06:18:39Z</dcterms:modified>
</cp:coreProperties>
</file>